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296400"/>
  <p:embeddedFontLst>
    <p:embeddedFont>
      <p:font typeface="Gill Sans" panose="020B0604020202020204" charset="0"/>
      <p:regular r:id="rId40"/>
      <p:bold r:id="rId41"/>
    </p:embeddedFont>
    <p:embeddedFont>
      <p:font typeface="Verdana" panose="020B060403050404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g/xUY0NzwfwVokyLfvEqRWyPPO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ECD8CA-E406-4F6B-B915-03F06E105387}" v="16" dt="2023-05-08T06:46:41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50" Type="http://customschemas.google.com/relationships/presentationmetadata" Target="metadata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rno Omar BARRY" userId="aac3541fb707f522" providerId="LiveId" clId="{BEECD8CA-E406-4F6B-B915-03F06E105387}"/>
    <pc:docChg chg="undo custSel modSld">
      <pc:chgData name="Cherno Omar BARRY" userId="aac3541fb707f522" providerId="LiveId" clId="{BEECD8CA-E406-4F6B-B915-03F06E105387}" dt="2023-05-08T06:47:20.057" v="186" actId="20577"/>
      <pc:docMkLst>
        <pc:docMk/>
      </pc:docMkLst>
      <pc:sldChg chg="modSp mod">
        <pc:chgData name="Cherno Omar BARRY" userId="aac3541fb707f522" providerId="LiveId" clId="{BEECD8CA-E406-4F6B-B915-03F06E105387}" dt="2023-05-08T06:47:20.057" v="186" actId="20577"/>
        <pc:sldMkLst>
          <pc:docMk/>
          <pc:sldMk cId="0" sldId="256"/>
        </pc:sldMkLst>
        <pc:spChg chg="mod">
          <ac:chgData name="Cherno Omar BARRY" userId="aac3541fb707f522" providerId="LiveId" clId="{BEECD8CA-E406-4F6B-B915-03F06E105387}" dt="2023-05-08T06:47:20.057" v="186" actId="20577"/>
          <ac:spMkLst>
            <pc:docMk/>
            <pc:sldMk cId="0" sldId="256"/>
            <ac:spMk id="112" creationId="{00000000-0000-0000-0000-000000000000}"/>
          </ac:spMkLst>
        </pc:spChg>
      </pc:sldChg>
      <pc:sldChg chg="modSp mod">
        <pc:chgData name="Cherno Omar BARRY" userId="aac3541fb707f522" providerId="LiveId" clId="{BEECD8CA-E406-4F6B-B915-03F06E105387}" dt="2023-05-08T00:01:31.372" v="0" actId="404"/>
        <pc:sldMkLst>
          <pc:docMk/>
          <pc:sldMk cId="0" sldId="257"/>
        </pc:sldMkLst>
        <pc:spChg chg="mod">
          <ac:chgData name="Cherno Omar BARRY" userId="aac3541fb707f522" providerId="LiveId" clId="{BEECD8CA-E406-4F6B-B915-03F06E105387}" dt="2023-05-08T00:01:31.372" v="0" actId="404"/>
          <ac:spMkLst>
            <pc:docMk/>
            <pc:sldMk cId="0" sldId="257"/>
            <ac:spMk id="126" creationId="{00000000-0000-0000-0000-000000000000}"/>
          </ac:spMkLst>
        </pc:spChg>
      </pc:sldChg>
      <pc:sldChg chg="modSp mod">
        <pc:chgData name="Cherno Omar BARRY" userId="aac3541fb707f522" providerId="LiveId" clId="{BEECD8CA-E406-4F6B-B915-03F06E105387}" dt="2023-05-08T06:23:31.492" v="18" actId="20577"/>
        <pc:sldMkLst>
          <pc:docMk/>
          <pc:sldMk cId="0" sldId="259"/>
        </pc:sldMkLst>
        <pc:spChg chg="mod">
          <ac:chgData name="Cherno Omar BARRY" userId="aac3541fb707f522" providerId="LiveId" clId="{BEECD8CA-E406-4F6B-B915-03F06E105387}" dt="2023-05-08T06:23:31.492" v="18" actId="20577"/>
          <ac:spMkLst>
            <pc:docMk/>
            <pc:sldMk cId="0" sldId="259"/>
            <ac:spMk id="145" creationId="{00000000-0000-0000-0000-000000000000}"/>
          </ac:spMkLst>
        </pc:spChg>
      </pc:sldChg>
      <pc:sldChg chg="modSp mod">
        <pc:chgData name="Cherno Omar BARRY" userId="aac3541fb707f522" providerId="LiveId" clId="{BEECD8CA-E406-4F6B-B915-03F06E105387}" dt="2023-05-08T06:24:22.014" v="19" actId="20577"/>
        <pc:sldMkLst>
          <pc:docMk/>
          <pc:sldMk cId="0" sldId="260"/>
        </pc:sldMkLst>
        <pc:spChg chg="mod">
          <ac:chgData name="Cherno Omar BARRY" userId="aac3541fb707f522" providerId="LiveId" clId="{BEECD8CA-E406-4F6B-B915-03F06E105387}" dt="2023-05-08T06:24:22.014" v="19" actId="20577"/>
          <ac:spMkLst>
            <pc:docMk/>
            <pc:sldMk cId="0" sldId="260"/>
            <ac:spMk id="156" creationId="{00000000-0000-0000-0000-000000000000}"/>
          </ac:spMkLst>
        </pc:spChg>
      </pc:sldChg>
      <pc:sldChg chg="delSp modSp mod">
        <pc:chgData name="Cherno Omar BARRY" userId="aac3541fb707f522" providerId="LiveId" clId="{BEECD8CA-E406-4F6B-B915-03F06E105387}" dt="2023-05-08T06:25:25.706" v="21" actId="478"/>
        <pc:sldMkLst>
          <pc:docMk/>
          <pc:sldMk cId="0" sldId="261"/>
        </pc:sldMkLst>
        <pc:spChg chg="del">
          <ac:chgData name="Cherno Omar BARRY" userId="aac3541fb707f522" providerId="LiveId" clId="{BEECD8CA-E406-4F6B-B915-03F06E105387}" dt="2023-05-08T06:25:25.706" v="21" actId="478"/>
          <ac:spMkLst>
            <pc:docMk/>
            <pc:sldMk cId="0" sldId="261"/>
            <ac:spMk id="165" creationId="{00000000-0000-0000-0000-000000000000}"/>
          </ac:spMkLst>
        </pc:spChg>
        <pc:graphicFrameChg chg="mod">
          <ac:chgData name="Cherno Omar BARRY" userId="aac3541fb707f522" providerId="LiveId" clId="{BEECD8CA-E406-4F6B-B915-03F06E105387}" dt="2023-05-08T06:25:16.586" v="20" actId="1076"/>
          <ac:graphicFrameMkLst>
            <pc:docMk/>
            <pc:sldMk cId="0" sldId="261"/>
            <ac:graphicFrameMk id="167" creationId="{00000000-0000-0000-0000-000000000000}"/>
          </ac:graphicFrameMkLst>
        </pc:graphicFrameChg>
      </pc:sldChg>
      <pc:sldChg chg="modSp mod">
        <pc:chgData name="Cherno Omar BARRY" userId="aac3541fb707f522" providerId="LiveId" clId="{BEECD8CA-E406-4F6B-B915-03F06E105387}" dt="2023-05-08T06:25:37.187" v="22" actId="1076"/>
        <pc:sldMkLst>
          <pc:docMk/>
          <pc:sldMk cId="0" sldId="262"/>
        </pc:sldMkLst>
        <pc:graphicFrameChg chg="mod">
          <ac:chgData name="Cherno Omar BARRY" userId="aac3541fb707f522" providerId="LiveId" clId="{BEECD8CA-E406-4F6B-B915-03F06E105387}" dt="2023-05-08T06:25:37.187" v="22" actId="1076"/>
          <ac:graphicFrameMkLst>
            <pc:docMk/>
            <pc:sldMk cId="0" sldId="262"/>
            <ac:graphicFrameMk id="179" creationId="{00000000-0000-0000-0000-000000000000}"/>
          </ac:graphicFrameMkLst>
        </pc:graphicFrameChg>
      </pc:sldChg>
      <pc:sldChg chg="modSp mod">
        <pc:chgData name="Cherno Omar BARRY" userId="aac3541fb707f522" providerId="LiveId" clId="{BEECD8CA-E406-4F6B-B915-03F06E105387}" dt="2023-05-08T06:25:46.339" v="23" actId="1076"/>
        <pc:sldMkLst>
          <pc:docMk/>
          <pc:sldMk cId="0" sldId="263"/>
        </pc:sldMkLst>
        <pc:graphicFrameChg chg="mod">
          <ac:chgData name="Cherno Omar BARRY" userId="aac3541fb707f522" providerId="LiveId" clId="{BEECD8CA-E406-4F6B-B915-03F06E105387}" dt="2023-05-08T06:25:46.339" v="23" actId="1076"/>
          <ac:graphicFrameMkLst>
            <pc:docMk/>
            <pc:sldMk cId="0" sldId="263"/>
            <ac:graphicFrameMk id="191" creationId="{00000000-0000-0000-0000-000000000000}"/>
          </ac:graphicFrameMkLst>
        </pc:graphicFrameChg>
      </pc:sldChg>
      <pc:sldChg chg="modSp mod">
        <pc:chgData name="Cherno Omar BARRY" userId="aac3541fb707f522" providerId="LiveId" clId="{BEECD8CA-E406-4F6B-B915-03F06E105387}" dt="2023-05-08T06:25:50.227" v="24" actId="1076"/>
        <pc:sldMkLst>
          <pc:docMk/>
          <pc:sldMk cId="0" sldId="264"/>
        </pc:sldMkLst>
        <pc:graphicFrameChg chg="mod">
          <ac:chgData name="Cherno Omar BARRY" userId="aac3541fb707f522" providerId="LiveId" clId="{BEECD8CA-E406-4F6B-B915-03F06E105387}" dt="2023-05-08T06:25:50.227" v="24" actId="1076"/>
          <ac:graphicFrameMkLst>
            <pc:docMk/>
            <pc:sldMk cId="0" sldId="264"/>
            <ac:graphicFrameMk id="203" creationId="{00000000-0000-0000-0000-000000000000}"/>
          </ac:graphicFrameMkLst>
        </pc:graphicFrameChg>
      </pc:sldChg>
      <pc:sldChg chg="modSp mod">
        <pc:chgData name="Cherno Omar BARRY" userId="aac3541fb707f522" providerId="LiveId" clId="{BEECD8CA-E406-4F6B-B915-03F06E105387}" dt="2023-05-08T06:26:02.155" v="25" actId="1076"/>
        <pc:sldMkLst>
          <pc:docMk/>
          <pc:sldMk cId="0" sldId="266"/>
        </pc:sldMkLst>
        <pc:graphicFrameChg chg="mod">
          <ac:chgData name="Cherno Omar BARRY" userId="aac3541fb707f522" providerId="LiveId" clId="{BEECD8CA-E406-4F6B-B915-03F06E105387}" dt="2023-05-08T06:26:02.155" v="25" actId="1076"/>
          <ac:graphicFrameMkLst>
            <pc:docMk/>
            <pc:sldMk cId="0" sldId="266"/>
            <ac:graphicFrameMk id="225" creationId="{00000000-0000-0000-0000-000000000000}"/>
          </ac:graphicFrameMkLst>
        </pc:graphicFrameChg>
      </pc:sldChg>
      <pc:sldChg chg="modSp mod">
        <pc:chgData name="Cherno Omar BARRY" userId="aac3541fb707f522" providerId="LiveId" clId="{BEECD8CA-E406-4F6B-B915-03F06E105387}" dt="2023-05-08T06:27:03.434" v="31" actId="403"/>
        <pc:sldMkLst>
          <pc:docMk/>
          <pc:sldMk cId="0" sldId="267"/>
        </pc:sldMkLst>
        <pc:spChg chg="mod">
          <ac:chgData name="Cherno Omar BARRY" userId="aac3541fb707f522" providerId="LiveId" clId="{BEECD8CA-E406-4F6B-B915-03F06E105387}" dt="2023-05-08T06:27:03.434" v="31" actId="403"/>
          <ac:spMkLst>
            <pc:docMk/>
            <pc:sldMk cId="0" sldId="267"/>
            <ac:spMk id="236" creationId="{00000000-0000-0000-0000-000000000000}"/>
          </ac:spMkLst>
        </pc:spChg>
      </pc:sldChg>
      <pc:sldChg chg="modSp mod">
        <pc:chgData name="Cherno Omar BARRY" userId="aac3541fb707f522" providerId="LiveId" clId="{BEECD8CA-E406-4F6B-B915-03F06E105387}" dt="2023-05-08T06:27:43.567" v="36" actId="6549"/>
        <pc:sldMkLst>
          <pc:docMk/>
          <pc:sldMk cId="0" sldId="268"/>
        </pc:sldMkLst>
        <pc:spChg chg="mod">
          <ac:chgData name="Cherno Omar BARRY" userId="aac3541fb707f522" providerId="LiveId" clId="{BEECD8CA-E406-4F6B-B915-03F06E105387}" dt="2023-05-08T06:27:43.567" v="36" actId="6549"/>
          <ac:spMkLst>
            <pc:docMk/>
            <pc:sldMk cId="0" sldId="268"/>
            <ac:spMk id="247" creationId="{00000000-0000-0000-0000-000000000000}"/>
          </ac:spMkLst>
        </pc:spChg>
      </pc:sldChg>
      <pc:sldChg chg="modSp mod">
        <pc:chgData name="Cherno Omar BARRY" userId="aac3541fb707f522" providerId="LiveId" clId="{BEECD8CA-E406-4F6B-B915-03F06E105387}" dt="2023-05-08T06:28:57.919" v="49" actId="403"/>
        <pc:sldMkLst>
          <pc:docMk/>
          <pc:sldMk cId="0" sldId="269"/>
        </pc:sldMkLst>
        <pc:spChg chg="mod">
          <ac:chgData name="Cherno Omar BARRY" userId="aac3541fb707f522" providerId="LiveId" clId="{BEECD8CA-E406-4F6B-B915-03F06E105387}" dt="2023-05-08T06:28:57.919" v="49" actId="403"/>
          <ac:spMkLst>
            <pc:docMk/>
            <pc:sldMk cId="0" sldId="269"/>
            <ac:spMk id="258" creationId="{00000000-0000-0000-0000-000000000000}"/>
          </ac:spMkLst>
        </pc:spChg>
      </pc:sldChg>
      <pc:sldChg chg="modSp mod">
        <pc:chgData name="Cherno Omar BARRY" userId="aac3541fb707f522" providerId="LiveId" clId="{BEECD8CA-E406-4F6B-B915-03F06E105387}" dt="2023-05-08T06:44:32.545" v="154"/>
        <pc:sldMkLst>
          <pc:docMk/>
          <pc:sldMk cId="0" sldId="271"/>
        </pc:sldMkLst>
        <pc:spChg chg="mod">
          <ac:chgData name="Cherno Omar BARRY" userId="aac3541fb707f522" providerId="LiveId" clId="{BEECD8CA-E406-4F6B-B915-03F06E105387}" dt="2023-05-08T06:44:32.545" v="154"/>
          <ac:spMkLst>
            <pc:docMk/>
            <pc:sldMk cId="0" sldId="271"/>
            <ac:spMk id="277" creationId="{00000000-0000-0000-0000-000000000000}"/>
          </ac:spMkLst>
        </pc:spChg>
      </pc:sldChg>
      <pc:sldChg chg="modSp mod">
        <pc:chgData name="Cherno Omar BARRY" userId="aac3541fb707f522" providerId="LiveId" clId="{BEECD8CA-E406-4F6B-B915-03F06E105387}" dt="2023-05-08T06:32:41.393" v="89"/>
        <pc:sldMkLst>
          <pc:docMk/>
          <pc:sldMk cId="0" sldId="272"/>
        </pc:sldMkLst>
        <pc:spChg chg="mod">
          <ac:chgData name="Cherno Omar BARRY" userId="aac3541fb707f522" providerId="LiveId" clId="{BEECD8CA-E406-4F6B-B915-03F06E105387}" dt="2023-05-08T06:32:16.897" v="86" actId="404"/>
          <ac:spMkLst>
            <pc:docMk/>
            <pc:sldMk cId="0" sldId="272"/>
            <ac:spMk id="287" creationId="{00000000-0000-0000-0000-000000000000}"/>
          </ac:spMkLst>
        </pc:spChg>
        <pc:graphicFrameChg chg="mod">
          <ac:chgData name="Cherno Omar BARRY" userId="aac3541fb707f522" providerId="LiveId" clId="{BEECD8CA-E406-4F6B-B915-03F06E105387}" dt="2023-05-08T06:32:41.393" v="89"/>
          <ac:graphicFrameMkLst>
            <pc:docMk/>
            <pc:sldMk cId="0" sldId="272"/>
            <ac:graphicFrameMk id="288" creationId="{00000000-0000-0000-0000-000000000000}"/>
          </ac:graphicFrameMkLst>
        </pc:graphicFrameChg>
      </pc:sldChg>
      <pc:sldChg chg="modSp mod">
        <pc:chgData name="Cherno Omar BARRY" userId="aac3541fb707f522" providerId="LiveId" clId="{BEECD8CA-E406-4F6B-B915-03F06E105387}" dt="2023-05-08T06:33:18.676" v="94" actId="108"/>
        <pc:sldMkLst>
          <pc:docMk/>
          <pc:sldMk cId="0" sldId="273"/>
        </pc:sldMkLst>
        <pc:spChg chg="mod">
          <ac:chgData name="Cherno Omar BARRY" userId="aac3541fb707f522" providerId="LiveId" clId="{BEECD8CA-E406-4F6B-B915-03F06E105387}" dt="2023-05-08T06:33:18.676" v="94" actId="108"/>
          <ac:spMkLst>
            <pc:docMk/>
            <pc:sldMk cId="0" sldId="273"/>
            <ac:spMk id="298" creationId="{00000000-0000-0000-0000-000000000000}"/>
          </ac:spMkLst>
        </pc:spChg>
      </pc:sldChg>
      <pc:sldChg chg="modSp mod">
        <pc:chgData name="Cherno Omar BARRY" userId="aac3541fb707f522" providerId="LiveId" clId="{BEECD8CA-E406-4F6B-B915-03F06E105387}" dt="2023-05-08T06:36:24.082" v="107" actId="20577"/>
        <pc:sldMkLst>
          <pc:docMk/>
          <pc:sldMk cId="0" sldId="275"/>
        </pc:sldMkLst>
        <pc:spChg chg="mod">
          <ac:chgData name="Cherno Omar BARRY" userId="aac3541fb707f522" providerId="LiveId" clId="{BEECD8CA-E406-4F6B-B915-03F06E105387}" dt="2023-05-08T06:36:24.082" v="107" actId="20577"/>
          <ac:spMkLst>
            <pc:docMk/>
            <pc:sldMk cId="0" sldId="275"/>
            <ac:spMk id="319" creationId="{00000000-0000-0000-0000-000000000000}"/>
          </ac:spMkLst>
        </pc:spChg>
      </pc:sldChg>
      <pc:sldChg chg="modSp mod">
        <pc:chgData name="Cherno Omar BARRY" userId="aac3541fb707f522" providerId="LiveId" clId="{BEECD8CA-E406-4F6B-B915-03F06E105387}" dt="2023-05-08T06:37:35.746" v="109" actId="2711"/>
        <pc:sldMkLst>
          <pc:docMk/>
          <pc:sldMk cId="0" sldId="276"/>
        </pc:sldMkLst>
        <pc:spChg chg="mod">
          <ac:chgData name="Cherno Omar BARRY" userId="aac3541fb707f522" providerId="LiveId" clId="{BEECD8CA-E406-4F6B-B915-03F06E105387}" dt="2023-05-08T06:37:35.746" v="109" actId="2711"/>
          <ac:spMkLst>
            <pc:docMk/>
            <pc:sldMk cId="0" sldId="276"/>
            <ac:spMk id="330" creationId="{00000000-0000-0000-0000-000000000000}"/>
          </ac:spMkLst>
        </pc:spChg>
      </pc:sldChg>
      <pc:sldChg chg="modSp mod">
        <pc:chgData name="Cherno Omar BARRY" userId="aac3541fb707f522" providerId="LiveId" clId="{BEECD8CA-E406-4F6B-B915-03F06E105387}" dt="2023-05-08T06:37:58.410" v="110" actId="1076"/>
        <pc:sldMkLst>
          <pc:docMk/>
          <pc:sldMk cId="0" sldId="277"/>
        </pc:sldMkLst>
        <pc:graphicFrameChg chg="mod">
          <ac:chgData name="Cherno Omar BARRY" userId="aac3541fb707f522" providerId="LiveId" clId="{BEECD8CA-E406-4F6B-B915-03F06E105387}" dt="2023-05-08T06:37:58.410" v="110" actId="1076"/>
          <ac:graphicFrameMkLst>
            <pc:docMk/>
            <pc:sldMk cId="0" sldId="277"/>
            <ac:graphicFrameMk id="342" creationId="{00000000-0000-0000-0000-000000000000}"/>
          </ac:graphicFrameMkLst>
        </pc:graphicFrameChg>
      </pc:sldChg>
      <pc:sldChg chg="modSp mod">
        <pc:chgData name="Cherno Omar BARRY" userId="aac3541fb707f522" providerId="LiveId" clId="{BEECD8CA-E406-4F6B-B915-03F06E105387}" dt="2023-05-08T06:38:53.805" v="117" actId="14100"/>
        <pc:sldMkLst>
          <pc:docMk/>
          <pc:sldMk cId="0" sldId="282"/>
        </pc:sldMkLst>
        <pc:spChg chg="mod">
          <ac:chgData name="Cherno Omar BARRY" userId="aac3541fb707f522" providerId="LiveId" clId="{BEECD8CA-E406-4F6B-B915-03F06E105387}" dt="2023-05-08T06:38:53.805" v="117" actId="14100"/>
          <ac:spMkLst>
            <pc:docMk/>
            <pc:sldMk cId="0" sldId="282"/>
            <ac:spMk id="399" creationId="{00000000-0000-0000-0000-000000000000}"/>
          </ac:spMkLst>
        </pc:spChg>
        <pc:graphicFrameChg chg="mod">
          <ac:chgData name="Cherno Omar BARRY" userId="aac3541fb707f522" providerId="LiveId" clId="{BEECD8CA-E406-4F6B-B915-03F06E105387}" dt="2023-05-08T06:38:45.847" v="116" actId="1076"/>
          <ac:graphicFrameMkLst>
            <pc:docMk/>
            <pc:sldMk cId="0" sldId="282"/>
            <ac:graphicFrameMk id="401" creationId="{00000000-0000-0000-0000-000000000000}"/>
          </ac:graphicFrameMkLst>
        </pc:graphicFrameChg>
      </pc:sldChg>
      <pc:sldChg chg="modSp mod">
        <pc:chgData name="Cherno Omar BARRY" userId="aac3541fb707f522" providerId="LiveId" clId="{BEECD8CA-E406-4F6B-B915-03F06E105387}" dt="2023-05-08T06:39:22.703" v="121" actId="1076"/>
        <pc:sldMkLst>
          <pc:docMk/>
          <pc:sldMk cId="0" sldId="283"/>
        </pc:sldMkLst>
        <pc:spChg chg="mod">
          <ac:chgData name="Cherno Omar BARRY" userId="aac3541fb707f522" providerId="LiveId" clId="{BEECD8CA-E406-4F6B-B915-03F06E105387}" dt="2023-05-08T06:39:22.703" v="121" actId="1076"/>
          <ac:spMkLst>
            <pc:docMk/>
            <pc:sldMk cId="0" sldId="283"/>
            <ac:spMk id="411" creationId="{00000000-0000-0000-0000-000000000000}"/>
          </ac:spMkLst>
        </pc:spChg>
        <pc:graphicFrameChg chg="mod">
          <ac:chgData name="Cherno Omar BARRY" userId="aac3541fb707f522" providerId="LiveId" clId="{BEECD8CA-E406-4F6B-B915-03F06E105387}" dt="2023-05-08T06:39:17.361" v="120" actId="14100"/>
          <ac:graphicFrameMkLst>
            <pc:docMk/>
            <pc:sldMk cId="0" sldId="283"/>
            <ac:graphicFrameMk id="413" creationId="{00000000-0000-0000-0000-000000000000}"/>
          </ac:graphicFrameMkLst>
        </pc:graphicFrameChg>
      </pc:sldChg>
      <pc:sldChg chg="modSp mod">
        <pc:chgData name="Cherno Omar BARRY" userId="aac3541fb707f522" providerId="LiveId" clId="{BEECD8CA-E406-4F6B-B915-03F06E105387}" dt="2023-05-08T06:39:30.250" v="123" actId="404"/>
        <pc:sldMkLst>
          <pc:docMk/>
          <pc:sldMk cId="0" sldId="284"/>
        </pc:sldMkLst>
        <pc:spChg chg="mod">
          <ac:chgData name="Cherno Omar BARRY" userId="aac3541fb707f522" providerId="LiveId" clId="{BEECD8CA-E406-4F6B-B915-03F06E105387}" dt="2023-05-08T06:39:30.250" v="123" actId="404"/>
          <ac:spMkLst>
            <pc:docMk/>
            <pc:sldMk cId="0" sldId="284"/>
            <ac:spMk id="423" creationId="{00000000-0000-0000-0000-000000000000}"/>
          </ac:spMkLst>
        </pc:spChg>
      </pc:sldChg>
      <pc:sldChg chg="modSp mod">
        <pc:chgData name="Cherno Omar BARRY" userId="aac3541fb707f522" providerId="LiveId" clId="{BEECD8CA-E406-4F6B-B915-03F06E105387}" dt="2023-05-08T06:39:56.527" v="126" actId="14100"/>
        <pc:sldMkLst>
          <pc:docMk/>
          <pc:sldMk cId="0" sldId="285"/>
        </pc:sldMkLst>
        <pc:spChg chg="mod">
          <ac:chgData name="Cherno Omar BARRY" userId="aac3541fb707f522" providerId="LiveId" clId="{BEECD8CA-E406-4F6B-B915-03F06E105387}" dt="2023-05-08T06:39:56.527" v="126" actId="14100"/>
          <ac:spMkLst>
            <pc:docMk/>
            <pc:sldMk cId="0" sldId="285"/>
            <ac:spMk id="435" creationId="{00000000-0000-0000-0000-000000000000}"/>
          </ac:spMkLst>
        </pc:spChg>
      </pc:sldChg>
      <pc:sldChg chg="modSp mod">
        <pc:chgData name="Cherno Omar BARRY" userId="aac3541fb707f522" providerId="LiveId" clId="{BEECD8CA-E406-4F6B-B915-03F06E105387}" dt="2023-05-08T06:40:05.938" v="129" actId="14100"/>
        <pc:sldMkLst>
          <pc:docMk/>
          <pc:sldMk cId="0" sldId="286"/>
        </pc:sldMkLst>
        <pc:spChg chg="mod">
          <ac:chgData name="Cherno Omar BARRY" userId="aac3541fb707f522" providerId="LiveId" clId="{BEECD8CA-E406-4F6B-B915-03F06E105387}" dt="2023-05-08T06:40:05.938" v="129" actId="14100"/>
          <ac:spMkLst>
            <pc:docMk/>
            <pc:sldMk cId="0" sldId="286"/>
            <ac:spMk id="447" creationId="{00000000-0000-0000-0000-000000000000}"/>
          </ac:spMkLst>
        </pc:spChg>
      </pc:sldChg>
      <pc:sldChg chg="modSp mod">
        <pc:chgData name="Cherno Omar BARRY" userId="aac3541fb707f522" providerId="LiveId" clId="{BEECD8CA-E406-4F6B-B915-03F06E105387}" dt="2023-05-08T06:40:18.007" v="132" actId="14100"/>
        <pc:sldMkLst>
          <pc:docMk/>
          <pc:sldMk cId="0" sldId="287"/>
        </pc:sldMkLst>
        <pc:spChg chg="mod">
          <ac:chgData name="Cherno Omar BARRY" userId="aac3541fb707f522" providerId="LiveId" clId="{BEECD8CA-E406-4F6B-B915-03F06E105387}" dt="2023-05-08T06:40:18.007" v="132" actId="14100"/>
          <ac:spMkLst>
            <pc:docMk/>
            <pc:sldMk cId="0" sldId="287"/>
            <ac:spMk id="459" creationId="{00000000-0000-0000-0000-000000000000}"/>
          </ac:spMkLst>
        </pc:spChg>
      </pc:sldChg>
      <pc:sldChg chg="modSp mod">
        <pc:chgData name="Cherno Omar BARRY" userId="aac3541fb707f522" providerId="LiveId" clId="{BEECD8CA-E406-4F6B-B915-03F06E105387}" dt="2023-05-08T06:40:29.040" v="135" actId="14100"/>
        <pc:sldMkLst>
          <pc:docMk/>
          <pc:sldMk cId="0" sldId="288"/>
        </pc:sldMkLst>
        <pc:spChg chg="mod">
          <ac:chgData name="Cherno Omar BARRY" userId="aac3541fb707f522" providerId="LiveId" clId="{BEECD8CA-E406-4F6B-B915-03F06E105387}" dt="2023-05-08T06:40:29.040" v="135" actId="14100"/>
          <ac:spMkLst>
            <pc:docMk/>
            <pc:sldMk cId="0" sldId="288"/>
            <ac:spMk id="471" creationId="{00000000-0000-0000-0000-000000000000}"/>
          </ac:spMkLst>
        </pc:spChg>
      </pc:sldChg>
      <pc:sldChg chg="modSp mod">
        <pc:chgData name="Cherno Omar BARRY" userId="aac3541fb707f522" providerId="LiveId" clId="{BEECD8CA-E406-4F6B-B915-03F06E105387}" dt="2023-05-08T06:41:53.104" v="142" actId="20577"/>
        <pc:sldMkLst>
          <pc:docMk/>
          <pc:sldMk cId="0" sldId="289"/>
        </pc:sldMkLst>
        <pc:spChg chg="mod">
          <ac:chgData name="Cherno Omar BARRY" userId="aac3541fb707f522" providerId="LiveId" clId="{BEECD8CA-E406-4F6B-B915-03F06E105387}" dt="2023-05-08T06:41:53.104" v="142" actId="20577"/>
          <ac:spMkLst>
            <pc:docMk/>
            <pc:sldMk cId="0" sldId="289"/>
            <ac:spMk id="484" creationId="{00000000-0000-0000-0000-000000000000}"/>
          </ac:spMkLst>
        </pc:spChg>
      </pc:sldChg>
      <pc:sldChg chg="modSp mod">
        <pc:chgData name="Cherno Omar BARRY" userId="aac3541fb707f522" providerId="LiveId" clId="{BEECD8CA-E406-4F6B-B915-03F06E105387}" dt="2023-05-08T06:42:08.903" v="143" actId="404"/>
        <pc:sldMkLst>
          <pc:docMk/>
          <pc:sldMk cId="0" sldId="290"/>
        </pc:sldMkLst>
        <pc:spChg chg="mod">
          <ac:chgData name="Cherno Omar BARRY" userId="aac3541fb707f522" providerId="LiveId" clId="{BEECD8CA-E406-4F6B-B915-03F06E105387}" dt="2023-05-08T06:42:08.903" v="143" actId="404"/>
          <ac:spMkLst>
            <pc:docMk/>
            <pc:sldMk cId="0" sldId="290"/>
            <ac:spMk id="495" creationId="{00000000-0000-0000-0000-000000000000}"/>
          </ac:spMkLst>
        </pc:spChg>
      </pc:sldChg>
      <pc:sldChg chg="modSp mod">
        <pc:chgData name="Cherno Omar BARRY" userId="aac3541fb707f522" providerId="LiveId" clId="{BEECD8CA-E406-4F6B-B915-03F06E105387}" dt="2023-05-08T06:42:56.187" v="144" actId="404"/>
        <pc:sldMkLst>
          <pc:docMk/>
          <pc:sldMk cId="0" sldId="291"/>
        </pc:sldMkLst>
        <pc:spChg chg="mod">
          <ac:chgData name="Cherno Omar BARRY" userId="aac3541fb707f522" providerId="LiveId" clId="{BEECD8CA-E406-4F6B-B915-03F06E105387}" dt="2023-05-08T06:42:56.187" v="144" actId="404"/>
          <ac:spMkLst>
            <pc:docMk/>
            <pc:sldMk cId="0" sldId="291"/>
            <ac:spMk id="505" creationId="{00000000-0000-0000-0000-000000000000}"/>
          </ac:spMkLst>
        </pc:spChg>
      </pc:sldChg>
      <pc:sldChg chg="modSp mod">
        <pc:chgData name="Cherno Omar BARRY" userId="aac3541fb707f522" providerId="LiveId" clId="{BEECD8CA-E406-4F6B-B915-03F06E105387}" dt="2023-05-08T06:43:21.222" v="148" actId="1076"/>
        <pc:sldMkLst>
          <pc:docMk/>
          <pc:sldMk cId="0" sldId="292"/>
        </pc:sldMkLst>
        <pc:spChg chg="mod">
          <ac:chgData name="Cherno Omar BARRY" userId="aac3541fb707f522" providerId="LiveId" clId="{BEECD8CA-E406-4F6B-B915-03F06E105387}" dt="2023-05-08T06:43:21.222" v="148" actId="1076"/>
          <ac:spMkLst>
            <pc:docMk/>
            <pc:sldMk cId="0" sldId="292"/>
            <ac:spMk id="513" creationId="{00000000-0000-0000-0000-000000000000}"/>
          </ac:spMkLst>
        </pc:spChg>
        <pc:cxnChg chg="mod">
          <ac:chgData name="Cherno Omar BARRY" userId="aac3541fb707f522" providerId="LiveId" clId="{BEECD8CA-E406-4F6B-B915-03F06E105387}" dt="2023-05-08T06:43:18.126" v="147" actId="1076"/>
          <ac:cxnSpMkLst>
            <pc:docMk/>
            <pc:sldMk cId="0" sldId="292"/>
            <ac:cxnSpMk id="515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08075" y="700088"/>
            <a:ext cx="4643438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7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263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:notes"/>
          <p:cNvSpPr txBox="1">
            <a:spLocks noGrp="1"/>
          </p:cNvSpPr>
          <p:nvPr>
            <p:ph type="sldNum" idx="12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700088"/>
            <a:ext cx="4643438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7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700088"/>
            <a:ext cx="4643438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7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207" name="Google Shape;207;p1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1:notes"/>
          <p:cNvSpPr txBox="1">
            <a:spLocks noGrp="1"/>
          </p:cNvSpPr>
          <p:nvPr>
            <p:ph type="sldNum" idx="12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700088"/>
            <a:ext cx="4643438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7" name="Google Shape;217;p12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7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218" name="Google Shape;218;p1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2:notes"/>
          <p:cNvSpPr txBox="1">
            <a:spLocks noGrp="1"/>
          </p:cNvSpPr>
          <p:nvPr>
            <p:ph type="sldNum" idx="12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700088"/>
            <a:ext cx="4643438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8" name="Google Shape;228;p13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7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229" name="Google Shape;229;p13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3:notes"/>
          <p:cNvSpPr txBox="1">
            <a:spLocks noGrp="1"/>
          </p:cNvSpPr>
          <p:nvPr>
            <p:ph type="sldNum" idx="12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700088"/>
            <a:ext cx="4643438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9" name="Google Shape;239;p14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7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240" name="Google Shape;240;p14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4:notes"/>
          <p:cNvSpPr txBox="1">
            <a:spLocks noGrp="1"/>
          </p:cNvSpPr>
          <p:nvPr>
            <p:ph type="sldNum" idx="12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700088"/>
            <a:ext cx="4643438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0" name="Google Shape;250;p15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7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251" name="Google Shape;251;p15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5:notes"/>
          <p:cNvSpPr txBox="1">
            <a:spLocks noGrp="1"/>
          </p:cNvSpPr>
          <p:nvPr>
            <p:ph type="sldNum" idx="12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6:notes"/>
          <p:cNvSpPr txBox="1">
            <a:spLocks noGrp="1"/>
          </p:cNvSpPr>
          <p:nvPr>
            <p:ph type="sldNum" idx="12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700088"/>
            <a:ext cx="4643438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3" name="Google Shape;263;p16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7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700088"/>
            <a:ext cx="4643438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9" name="Google Shape;269;p17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7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270" name="Google Shape;270;p17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7:notes"/>
          <p:cNvSpPr txBox="1">
            <a:spLocks noGrp="1"/>
          </p:cNvSpPr>
          <p:nvPr>
            <p:ph type="sldNum" idx="12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700088"/>
            <a:ext cx="4643438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0" name="Google Shape;280;p18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7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281" name="Google Shape;281;p18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8:notes"/>
          <p:cNvSpPr txBox="1">
            <a:spLocks noGrp="1"/>
          </p:cNvSpPr>
          <p:nvPr>
            <p:ph type="sldNum" idx="12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700088"/>
            <a:ext cx="4643438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1" name="Google Shape;291;p19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7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292" name="Google Shape;292;p19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9:notes"/>
          <p:cNvSpPr txBox="1">
            <a:spLocks noGrp="1"/>
          </p:cNvSpPr>
          <p:nvPr>
            <p:ph type="sldNum" idx="12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700088"/>
            <a:ext cx="4643438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1" name="Google Shape;301;p20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7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302" name="Google Shape;302;p20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0:notes"/>
          <p:cNvSpPr txBox="1">
            <a:spLocks noGrp="1"/>
          </p:cNvSpPr>
          <p:nvPr>
            <p:ph type="sldNum" idx="12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700088"/>
            <a:ext cx="4643438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7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119" name="Google Shape;119;p3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:notes"/>
          <p:cNvSpPr txBox="1">
            <a:spLocks noGrp="1"/>
          </p:cNvSpPr>
          <p:nvPr>
            <p:ph type="sldNum" idx="12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700088"/>
            <a:ext cx="4643438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2" name="Google Shape;312;p21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7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313" name="Google Shape;313;p2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1:notes"/>
          <p:cNvSpPr txBox="1">
            <a:spLocks noGrp="1"/>
          </p:cNvSpPr>
          <p:nvPr>
            <p:ph type="sldNum" idx="12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700088"/>
            <a:ext cx="4643438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2" name="Google Shape;322;p22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7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323" name="Google Shape;323;p2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2:notes"/>
          <p:cNvSpPr txBox="1">
            <a:spLocks noGrp="1"/>
          </p:cNvSpPr>
          <p:nvPr>
            <p:ph type="sldNum" idx="12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700088"/>
            <a:ext cx="4643438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3" name="Google Shape;333;p23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7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334" name="Google Shape;334;p23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3:notes"/>
          <p:cNvSpPr txBox="1">
            <a:spLocks noGrp="1"/>
          </p:cNvSpPr>
          <p:nvPr>
            <p:ph type="sldNum" idx="12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700088"/>
            <a:ext cx="4643438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Google Shape;345;p24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7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346" name="Google Shape;346;p24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4:notes"/>
          <p:cNvSpPr txBox="1">
            <a:spLocks noGrp="1"/>
          </p:cNvSpPr>
          <p:nvPr>
            <p:ph type="sldNum" idx="12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700088"/>
            <a:ext cx="4643438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7" name="Google Shape;357;p25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7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358" name="Google Shape;358;p25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5:notes"/>
          <p:cNvSpPr txBox="1">
            <a:spLocks noGrp="1"/>
          </p:cNvSpPr>
          <p:nvPr>
            <p:ph type="sldNum" idx="12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700088"/>
            <a:ext cx="4643438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8" name="Google Shape;368;p26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7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369" name="Google Shape;369;p26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6:notes"/>
          <p:cNvSpPr txBox="1">
            <a:spLocks noGrp="1"/>
          </p:cNvSpPr>
          <p:nvPr>
            <p:ph type="sldNum" idx="12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700088"/>
            <a:ext cx="4643438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0" name="Google Shape;380;p27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7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381" name="Google Shape;381;p27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7:notes"/>
          <p:cNvSpPr txBox="1">
            <a:spLocks noGrp="1"/>
          </p:cNvSpPr>
          <p:nvPr>
            <p:ph type="sldNum" idx="12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700088"/>
            <a:ext cx="4643438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2" name="Google Shape;392;p28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7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393" name="Google Shape;393;p28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28:notes"/>
          <p:cNvSpPr txBox="1">
            <a:spLocks noGrp="1"/>
          </p:cNvSpPr>
          <p:nvPr>
            <p:ph type="sldNum" idx="12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700088"/>
            <a:ext cx="4643438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4" name="Google Shape;404;p29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7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405" name="Google Shape;405;p29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9:notes"/>
          <p:cNvSpPr txBox="1">
            <a:spLocks noGrp="1"/>
          </p:cNvSpPr>
          <p:nvPr>
            <p:ph type="sldNum" idx="12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700088"/>
            <a:ext cx="4643438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6" name="Google Shape;416;p30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7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417" name="Google Shape;417;p30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30:notes"/>
          <p:cNvSpPr txBox="1">
            <a:spLocks noGrp="1"/>
          </p:cNvSpPr>
          <p:nvPr>
            <p:ph type="sldNum" idx="12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:notes"/>
          <p:cNvSpPr txBox="1">
            <a:spLocks noGrp="1"/>
          </p:cNvSpPr>
          <p:nvPr>
            <p:ph type="sldNum" idx="12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700088"/>
            <a:ext cx="4643438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7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700088"/>
            <a:ext cx="4643438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8" name="Google Shape;428;p31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7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429" name="Google Shape;429;p3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31:notes"/>
          <p:cNvSpPr txBox="1">
            <a:spLocks noGrp="1"/>
          </p:cNvSpPr>
          <p:nvPr>
            <p:ph type="sldNum" idx="12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700088"/>
            <a:ext cx="4643438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0" name="Google Shape;440;p32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7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441" name="Google Shape;441;p3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32:notes"/>
          <p:cNvSpPr txBox="1">
            <a:spLocks noGrp="1"/>
          </p:cNvSpPr>
          <p:nvPr>
            <p:ph type="sldNum" idx="12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700088"/>
            <a:ext cx="4643438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2" name="Google Shape;452;p33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7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453" name="Google Shape;453;p33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33:notes"/>
          <p:cNvSpPr txBox="1">
            <a:spLocks noGrp="1"/>
          </p:cNvSpPr>
          <p:nvPr>
            <p:ph type="sldNum" idx="12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700088"/>
            <a:ext cx="4643438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4" name="Google Shape;464;p34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7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465" name="Google Shape;465;p34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34:notes"/>
          <p:cNvSpPr txBox="1">
            <a:spLocks noGrp="1"/>
          </p:cNvSpPr>
          <p:nvPr>
            <p:ph type="sldNum" idx="12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700088"/>
            <a:ext cx="4643438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6" name="Google Shape;476;p35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7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477" name="Google Shape;477;p35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35:notes"/>
          <p:cNvSpPr txBox="1">
            <a:spLocks noGrp="1"/>
          </p:cNvSpPr>
          <p:nvPr>
            <p:ph type="sldNum" idx="12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700088"/>
            <a:ext cx="4643438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7" name="Google Shape;487;p36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7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488" name="Google Shape;488;p36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36:notes"/>
          <p:cNvSpPr txBox="1">
            <a:spLocks noGrp="1"/>
          </p:cNvSpPr>
          <p:nvPr>
            <p:ph type="sldNum" idx="12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7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79888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700088"/>
            <a:ext cx="4643438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8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38:notes"/>
          <p:cNvSpPr txBox="1">
            <a:spLocks noGrp="1"/>
          </p:cNvSpPr>
          <p:nvPr>
            <p:ph type="sldNum" idx="12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700088"/>
            <a:ext cx="4643438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0" name="Google Shape;510;p38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7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700088"/>
            <a:ext cx="4643438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7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138" name="Google Shape;138;p5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:notes"/>
          <p:cNvSpPr txBox="1">
            <a:spLocks noGrp="1"/>
          </p:cNvSpPr>
          <p:nvPr>
            <p:ph type="sldNum" idx="12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700088"/>
            <a:ext cx="4643438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7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149" name="Google Shape;149;p6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:notes"/>
          <p:cNvSpPr txBox="1">
            <a:spLocks noGrp="1"/>
          </p:cNvSpPr>
          <p:nvPr>
            <p:ph type="sldNum" idx="12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700088"/>
            <a:ext cx="4643438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7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160" name="Google Shape;160;p7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7:notes"/>
          <p:cNvSpPr txBox="1">
            <a:spLocks noGrp="1"/>
          </p:cNvSpPr>
          <p:nvPr>
            <p:ph type="sldNum" idx="12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700088"/>
            <a:ext cx="4643438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7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171" name="Google Shape;171;p8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8:notes"/>
          <p:cNvSpPr txBox="1">
            <a:spLocks noGrp="1"/>
          </p:cNvSpPr>
          <p:nvPr>
            <p:ph type="sldNum" idx="12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700088"/>
            <a:ext cx="4643438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7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183" name="Google Shape;183;p9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9:notes"/>
          <p:cNvSpPr txBox="1">
            <a:spLocks noGrp="1"/>
          </p:cNvSpPr>
          <p:nvPr>
            <p:ph type="sldNum" idx="12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700088"/>
            <a:ext cx="4643438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Google Shape;194;p10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7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195" name="Google Shape;195;p10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0:notes"/>
          <p:cNvSpPr txBox="1">
            <a:spLocks noGrp="1"/>
          </p:cNvSpPr>
          <p:nvPr>
            <p:ph type="sldNum" idx="12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iagram or Organization Chart" type="dgm">
  <p:cSld name="DIAGRAM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0"/>
          <p:cNvSpPr txBox="1">
            <a:spLocks noGrp="1"/>
          </p:cNvSpPr>
          <p:nvPr>
            <p:ph type="title"/>
          </p:nvPr>
        </p:nvSpPr>
        <p:spPr>
          <a:xfrm>
            <a:off x="457200" y="5953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0"/>
          <p:cNvSpPr>
            <a:spLocks noGrp="1"/>
          </p:cNvSpPr>
          <p:nvPr>
            <p:ph type="dgm" idx="2"/>
          </p:nvPr>
        </p:nvSpPr>
        <p:spPr>
          <a:xfrm>
            <a:off x="914400" y="1905000"/>
            <a:ext cx="7772400" cy="406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3" name="Google Shape;23;p4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0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0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9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500" dist="18500" dir="54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274300" rIns="91425" bIns="45700" anchor="t" anchorCtr="0">
            <a:norm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Google Shape;86;p49"/>
          <p:cNvSpPr/>
          <p:nvPr/>
        </p:nvSpPr>
        <p:spPr>
          <a:xfrm rot="-2131329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3300000" sx="96000" sy="96000" algn="tl" rotWithShape="0">
              <a:srgbClr val="EAD8B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3300000" sx="96000" sy="96000" algn="tl" rotWithShape="0">
              <a:schemeClr val="lt2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9"/>
          <p:cNvSpPr txBox="1"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100"/>
              <a:buFont typeface="Gill Sans"/>
              <a:buNone/>
              <a:defRPr sz="21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9"/>
          <p:cNvSpPr>
            <a:spLocks noGrp="1"/>
          </p:cNvSpPr>
          <p:nvPr>
            <p:ph type="pic" idx="2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90" name="Google Shape;90;p49"/>
          <p:cNvSpPr txBox="1">
            <a:spLocks noGrp="1"/>
          </p:cNvSpPr>
          <p:nvPr>
            <p:ph type="body" idx="1"/>
          </p:nvPr>
        </p:nvSpPr>
        <p:spPr>
          <a:xfrm>
            <a:off x="838200" y="4800600"/>
            <a:ext cx="441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777777"/>
                </a:solidFill>
              </a:defRPr>
            </a:lvl1pPr>
            <a:lvl2pPr marL="914400" lvl="1" indent="-304800" algn="l">
              <a:spcBef>
                <a:spcPts val="550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1" name="Google Shape;91;p4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9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0"/>
          <p:cNvSpPr txBox="1"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0"/>
          <p:cNvSpPr txBox="1">
            <a:spLocks noGrp="1"/>
          </p:cNvSpPr>
          <p:nvPr>
            <p:ph type="body" idx="1"/>
          </p:nvPr>
        </p:nvSpPr>
        <p:spPr>
          <a:xfrm rot="5400000">
            <a:off x="2784475" y="98425"/>
            <a:ext cx="4800600" cy="749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7" name="Google Shape;97;p5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0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0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1"/>
          <p:cNvSpPr txBox="1">
            <a:spLocks noGrp="1"/>
          </p:cNvSpPr>
          <p:nvPr>
            <p:ph type="title"/>
          </p:nvPr>
        </p:nvSpPr>
        <p:spPr>
          <a:xfrm rot="5400000">
            <a:off x="4846638" y="2286002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1"/>
          <p:cNvSpPr txBox="1">
            <a:spLocks noGrp="1"/>
          </p:cNvSpPr>
          <p:nvPr>
            <p:ph type="body" idx="1"/>
          </p:nvPr>
        </p:nvSpPr>
        <p:spPr>
          <a:xfrm rot="5400000">
            <a:off x="998538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3" name="Google Shape;103;p5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1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1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1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>
            <a:solidFill>
              <a:srgbClr val="317F92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1"/>
          <p:cNvSpPr txBox="1"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1"/>
          <p:cNvSpPr txBox="1"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2080"/>
              <a:buNone/>
              <a:defRPr sz="2600">
                <a:solidFill>
                  <a:srgbClr val="341108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2"/>
          <p:cNvSpPr txBox="1"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2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7" name="Google Shape;37;p4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2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43"/>
          <p:cNvSpPr/>
          <p:nvPr/>
        </p:nvSpPr>
        <p:spPr>
          <a:xfrm>
            <a:off x="2286000" y="0"/>
            <a:ext cx="762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43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43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>
            <a:solidFill>
              <a:srgbClr val="317F92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43"/>
          <p:cNvSpPr txBox="1"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000"/>
              <a:buFont typeface="Gill Sans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3"/>
          <p:cNvSpPr txBox="1"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41108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3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4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marL="914400" lvl="1" indent="-381000" algn="l"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body" idx="2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marL="914400" lvl="1" indent="-381000" algn="l"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4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5"/>
          <p:cNvSpPr txBox="1"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5"/>
          <p:cNvSpPr txBox="1"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sz="1900" b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0" name="Google Shape;60;p45"/>
          <p:cNvSpPr txBox="1">
            <a:spLocks noGrp="1"/>
          </p:cNvSpPr>
          <p:nvPr>
            <p:ph type="body" idx="2"/>
          </p:nvPr>
        </p:nvSpPr>
        <p:spPr>
          <a:xfrm>
            <a:off x="466344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sz="1900" b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1" name="Google Shape;61;p45"/>
          <p:cNvSpPr txBox="1">
            <a:spLocks noGrp="1"/>
          </p:cNvSpPr>
          <p:nvPr>
            <p:ph type="body" idx="3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2" name="Google Shape;62;p45"/>
          <p:cNvSpPr txBox="1">
            <a:spLocks noGrp="1"/>
          </p:cNvSpPr>
          <p:nvPr>
            <p:ph type="body" idx="4"/>
          </p:nvPr>
        </p:nvSpPr>
        <p:spPr>
          <a:xfrm>
            <a:off x="466344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3" name="Google Shape;63;p4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5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5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6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7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7"/>
          <p:cNvSpPr/>
          <p:nvPr/>
        </p:nvSpPr>
        <p:spPr>
          <a:xfrm>
            <a:off x="1014413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4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7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8"/>
          <p:cNvSpPr txBox="1"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200"/>
              <a:buFont typeface="Gill Sans"/>
              <a:buNone/>
              <a:defRPr sz="22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8"/>
          <p:cNvSpPr txBox="1">
            <a:spLocks noGrp="1"/>
          </p:cNvSpPr>
          <p:nvPr>
            <p:ph type="body" idx="1"/>
          </p:nvPr>
        </p:nvSpPr>
        <p:spPr>
          <a:xfrm>
            <a:off x="457200" y="1406964"/>
            <a:ext cx="38100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0" name="Google Shape;80;p48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8153400" cy="399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>
              <a:spcBef>
                <a:spcPts val="600"/>
              </a:spcBef>
              <a:spcAft>
                <a:spcPts val="0"/>
              </a:spcAft>
              <a:buSzPts val="2560"/>
              <a:buChar char="⚫"/>
              <a:defRPr sz="3200"/>
            </a:lvl1pPr>
            <a:lvl2pPr marL="914400" lvl="1" indent="-406400" algn="l">
              <a:spcBef>
                <a:spcPts val="550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1" name="Google Shape;81;p4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8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EF9F3">
              <a:alpha val="32941"/>
            </a:srgbClr>
          </a:solidFill>
          <a:ln w="9525" cap="rnd" cmpd="sng">
            <a:solidFill>
              <a:srgbClr val="D1C1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9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0" cap="rnd" cmpd="sng">
            <a:solidFill>
              <a:srgbClr val="FFF5DB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5400000" algn="tl" rotWithShape="0">
              <a:srgbClr val="ADA48C">
                <a:alpha val="8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9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C5B390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15000" dir="4500000" algn="tl" rotWithShape="0">
              <a:srgbClr val="564E4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9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9"/>
          <p:cNvSpPr txBox="1"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" name="Google Shape;15;p39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Google Shape;16;p3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9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" name="Google Shape;19;p39"/>
          <p:cNvSpPr/>
          <p:nvPr/>
        </p:nvSpPr>
        <p:spPr>
          <a:xfrm>
            <a:off x="1014413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>
            <a:spLocks noGrp="1"/>
          </p:cNvSpPr>
          <p:nvPr>
            <p:ph type="ctrTitle"/>
          </p:nvPr>
        </p:nvSpPr>
        <p:spPr>
          <a:xfrm>
            <a:off x="228600" y="152400"/>
            <a:ext cx="8915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562214"/>
                </a:solidFill>
              </a:rPr>
              <a:t>OMD - RÉGION AOC</a:t>
            </a:r>
            <a:br>
              <a:rPr lang="en-GB" sz="2400" dirty="0">
                <a:solidFill>
                  <a:srgbClr val="562214"/>
                </a:solidFill>
              </a:rPr>
            </a:br>
            <a:br>
              <a:rPr lang="en-GB" sz="2400" dirty="0">
                <a:solidFill>
                  <a:srgbClr val="562214"/>
                </a:solidFill>
              </a:rPr>
            </a:br>
            <a:r>
              <a:rPr lang="en-GB" sz="2400" dirty="0">
                <a:solidFill>
                  <a:srgbClr val="00B050"/>
                </a:solidFill>
              </a:rPr>
              <a:t>PRÉSENTATION DU </a:t>
            </a:r>
            <a:r>
              <a:rPr lang="en-GB" sz="2400" dirty="0">
                <a:solidFill>
                  <a:srgbClr val="FF6600"/>
                </a:solidFill>
              </a:rPr>
              <a:t>COMITÉ </a:t>
            </a:r>
            <a:r>
              <a:rPr lang="en-GB" sz="2400" u="sng" dirty="0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FINANCIER</a:t>
            </a:r>
            <a:r>
              <a:rPr lang="en-GB" sz="2400" dirty="0">
                <a:solidFill>
                  <a:srgbClr val="FF6600"/>
                </a:solidFill>
              </a:rPr>
              <a:t>(CF) : </a:t>
            </a:r>
            <a:br>
              <a:rPr lang="en-GB" sz="2400" dirty="0">
                <a:solidFill>
                  <a:srgbClr val="0000FF"/>
                </a:solidFill>
              </a:rPr>
            </a:br>
            <a:r>
              <a:rPr lang="en-GB" sz="2400" u="sng" dirty="0">
                <a:solidFill>
                  <a:srgbClr val="0000FF"/>
                </a:solidFill>
              </a:rPr>
              <a:t>26</a:t>
            </a:r>
            <a:r>
              <a:rPr lang="en-GB" sz="2400" u="sng" baseline="30000" dirty="0">
                <a:solidFill>
                  <a:srgbClr val="0000FF"/>
                </a:solidFill>
              </a:rPr>
              <a:t>TH</a:t>
            </a:r>
            <a:r>
              <a:rPr lang="en-GB" sz="2400" u="sng" dirty="0">
                <a:solidFill>
                  <a:srgbClr val="0000FF"/>
                </a:solidFill>
              </a:rPr>
              <a:t> REUNION D'EXPERTS </a:t>
            </a:r>
            <a:r>
              <a:rPr lang="en-GB" sz="2400" dirty="0">
                <a:solidFill>
                  <a:schemeClr val="dk1"/>
                </a:solidFill>
              </a:rPr>
              <a:t>(24.05.22) ET </a:t>
            </a:r>
            <a:r>
              <a:rPr lang="en-GB" sz="2400" u="sng" dirty="0">
                <a:solidFill>
                  <a:srgbClr val="0000FF"/>
                </a:solidFill>
              </a:rPr>
              <a:t>28</a:t>
            </a:r>
            <a:r>
              <a:rPr lang="en-GB" sz="2400" u="sng" baseline="30000" dirty="0">
                <a:solidFill>
                  <a:srgbClr val="0000FF"/>
                </a:solidFill>
              </a:rPr>
              <a:t>TH</a:t>
            </a:r>
            <a:r>
              <a:rPr lang="en-GB" sz="2400" u="sng" dirty="0">
                <a:solidFill>
                  <a:srgbClr val="0000FF"/>
                </a:solidFill>
              </a:rPr>
              <a:t> CONFERENCE DES DIRECTEURS GENERAUX DES DOUANES </a:t>
            </a:r>
            <a:r>
              <a:rPr lang="en-GB" sz="2400" dirty="0">
                <a:solidFill>
                  <a:schemeClr val="dk1"/>
                </a:solidFill>
              </a:rPr>
              <a:t>(26.05.22) DE L'</a:t>
            </a:r>
            <a:r>
              <a:rPr lang="en-GB" sz="2400" dirty="0">
                <a:solidFill>
                  <a:srgbClr val="0000FF"/>
                </a:solidFill>
              </a:rPr>
              <a:t>OMC-AOC </a:t>
            </a:r>
            <a:r>
              <a:rPr lang="en-GB" sz="2400" dirty="0">
                <a:solidFill>
                  <a:srgbClr val="FF6600"/>
                </a:solidFill>
              </a:rPr>
              <a:t>: </a:t>
            </a:r>
            <a:r>
              <a:rPr lang="en-GB" sz="2400" dirty="0">
                <a:solidFill>
                  <a:srgbClr val="00B050"/>
                </a:solidFill>
              </a:rPr>
              <a:t>BRAZZAVILLE</a:t>
            </a:r>
            <a:br>
              <a:rPr lang="en-GB" sz="2000" dirty="0">
                <a:solidFill>
                  <a:srgbClr val="FF6600"/>
                </a:solidFill>
              </a:rPr>
            </a:br>
            <a:endParaRPr sz="2000" dirty="0">
              <a:solidFill>
                <a:srgbClr val="0000FF"/>
              </a:solidFill>
            </a:endParaRPr>
          </a:p>
        </p:txBody>
      </p:sp>
      <p:sp>
        <p:nvSpPr>
          <p:cNvPr id="113" name="Google Shape;113;p2"/>
          <p:cNvSpPr txBox="1">
            <a:spLocks noGrp="1"/>
          </p:cNvSpPr>
          <p:nvPr>
            <p:ph type="subTitle" idx="1"/>
          </p:nvPr>
        </p:nvSpPr>
        <p:spPr>
          <a:xfrm>
            <a:off x="76200" y="2819400"/>
            <a:ext cx="9144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 fontScale="25000" lnSpcReduction="20000"/>
          </a:bodyPr>
          <a:lstStyle/>
          <a:p>
            <a:pPr marL="27432" lvl="0" indent="0" algn="ctr" rtl="0">
              <a:spcBef>
                <a:spcPts val="0"/>
              </a:spcBef>
              <a:spcAft>
                <a:spcPts val="0"/>
              </a:spcAft>
              <a:buSzPct val="80000"/>
              <a:buFont typeface="Noto Sans Symbols"/>
              <a:buNone/>
            </a:pPr>
            <a:endParaRPr sz="3200" b="1" dirty="0">
              <a:solidFill>
                <a:schemeClr val="hlink"/>
              </a:solidFill>
            </a:endParaRPr>
          </a:p>
          <a:p>
            <a:pPr marL="27432" lvl="0" indent="0" algn="ctr" rtl="0">
              <a:spcBef>
                <a:spcPts val="600"/>
              </a:spcBef>
              <a:spcAft>
                <a:spcPts val="0"/>
              </a:spcAft>
              <a:buSzPct val="80000"/>
              <a:buFont typeface="Noto Sans Symbols"/>
              <a:buNone/>
            </a:pPr>
            <a:endParaRPr sz="3200" b="1" dirty="0"/>
          </a:p>
          <a:p>
            <a:pPr marL="27432" lvl="0" indent="0" algn="ctr" rtl="0">
              <a:spcBef>
                <a:spcPts val="600"/>
              </a:spcBef>
              <a:spcAft>
                <a:spcPts val="0"/>
              </a:spcAft>
              <a:buSzPct val="80000"/>
              <a:buFont typeface="Noto Sans Symbols"/>
              <a:buNone/>
            </a:pPr>
            <a:r>
              <a:rPr lang="en-GB" sz="14000" b="1" u="sng" dirty="0">
                <a:solidFill>
                  <a:srgbClr val="0000FF"/>
                </a:solidFill>
              </a:rPr>
              <a:t>ÉTATS FINANCIERS 2021</a:t>
            </a:r>
            <a:endParaRPr dirty="0"/>
          </a:p>
          <a:p>
            <a:pPr marL="27432" lvl="0" indent="0" algn="ctr" rtl="0">
              <a:spcBef>
                <a:spcPts val="600"/>
              </a:spcBef>
              <a:spcAft>
                <a:spcPts val="0"/>
              </a:spcAft>
              <a:buSzPct val="80000"/>
              <a:buFont typeface="Noto Sans Symbols"/>
              <a:buNone/>
            </a:pPr>
            <a:r>
              <a:rPr lang="en-GB" sz="14000" b="1">
                <a:solidFill>
                  <a:schemeClr val="dk1"/>
                </a:solidFill>
              </a:rPr>
              <a:t>&amp; </a:t>
            </a:r>
            <a:r>
              <a:rPr lang="en-GB" sz="14000" b="1" u="sng">
                <a:solidFill>
                  <a:srgbClr val="0000FF"/>
                </a:solidFill>
              </a:rPr>
              <a:t>BUDGET 2022</a:t>
            </a:r>
            <a:endParaRPr/>
          </a:p>
          <a:p>
            <a:pPr marL="27432" lvl="0" indent="0" algn="ctr" rtl="0">
              <a:spcBef>
                <a:spcPts val="600"/>
              </a:spcBef>
              <a:spcAft>
                <a:spcPts val="0"/>
              </a:spcAft>
              <a:buSzPct val="80000"/>
              <a:buFont typeface="Noto Sans Symbols"/>
              <a:buNone/>
            </a:pPr>
            <a:endParaRPr sz="10000" b="1" dirty="0">
              <a:solidFill>
                <a:schemeClr val="dk1"/>
              </a:solidFill>
            </a:endParaRPr>
          </a:p>
          <a:p>
            <a:pPr marL="27432" lvl="0" indent="0" algn="ctr" rtl="0">
              <a:spcBef>
                <a:spcPts val="600"/>
              </a:spcBef>
              <a:spcAft>
                <a:spcPts val="0"/>
              </a:spcAft>
              <a:buSzPct val="80000"/>
              <a:buFont typeface="Noto Sans Symbols"/>
              <a:buNone/>
            </a:pPr>
            <a:r>
              <a:rPr lang="en-GB" sz="12000" b="1" dirty="0" err="1">
                <a:solidFill>
                  <a:schemeClr val="dk1"/>
                </a:solidFill>
              </a:rPr>
              <a:t>Présenté</a:t>
            </a:r>
            <a:r>
              <a:rPr lang="en-GB" sz="12000" b="1" dirty="0">
                <a:solidFill>
                  <a:schemeClr val="dk1"/>
                </a:solidFill>
              </a:rPr>
              <a:t> par : </a:t>
            </a:r>
            <a:r>
              <a:rPr lang="en-GB" sz="12000" b="1" dirty="0">
                <a:solidFill>
                  <a:srgbClr val="FF0000"/>
                </a:solidFill>
              </a:rPr>
              <a:t>PRÉSIDENT DU CF</a:t>
            </a:r>
            <a:endParaRPr dirty="0"/>
          </a:p>
          <a:p>
            <a:pPr marL="27432" lvl="0" indent="0" algn="ctr" rtl="0">
              <a:spcBef>
                <a:spcPts val="600"/>
              </a:spcBef>
              <a:spcAft>
                <a:spcPts val="0"/>
              </a:spcAft>
              <a:buSzPct val="80000"/>
              <a:buFont typeface="Noto Sans Symbols"/>
              <a:buNone/>
            </a:pPr>
            <a:endParaRPr sz="10000" b="1" dirty="0">
              <a:solidFill>
                <a:schemeClr val="dk1"/>
              </a:solidFill>
            </a:endParaRPr>
          </a:p>
          <a:p>
            <a:pPr marL="27432" lvl="0" indent="0" algn="ctr" rtl="0">
              <a:spcBef>
                <a:spcPts val="600"/>
              </a:spcBef>
              <a:spcAft>
                <a:spcPts val="0"/>
              </a:spcAft>
              <a:buSzPct val="80000"/>
              <a:buFont typeface="Noto Sans Symbols"/>
              <a:buNone/>
            </a:pPr>
            <a:r>
              <a:rPr lang="en-GB" sz="10800" b="1" dirty="0" err="1">
                <a:solidFill>
                  <a:srgbClr val="00B050"/>
                </a:solidFill>
              </a:rPr>
              <a:t>Alhajie</a:t>
            </a:r>
            <a:r>
              <a:rPr lang="en-GB" sz="10800" b="1" dirty="0">
                <a:solidFill>
                  <a:srgbClr val="00B050"/>
                </a:solidFill>
              </a:rPr>
              <a:t> </a:t>
            </a:r>
            <a:r>
              <a:rPr lang="en-GB" sz="10800" b="1" dirty="0" err="1">
                <a:solidFill>
                  <a:srgbClr val="00B050"/>
                </a:solidFill>
              </a:rPr>
              <a:t>Saihou</a:t>
            </a:r>
            <a:r>
              <a:rPr lang="en-GB" sz="10800" b="1" dirty="0">
                <a:solidFill>
                  <a:srgbClr val="00B050"/>
                </a:solidFill>
              </a:rPr>
              <a:t> Denton, MSc, FCCA, FMAAT </a:t>
            </a:r>
            <a:r>
              <a:rPr lang="en-GB" sz="10800" b="1" dirty="0">
                <a:solidFill>
                  <a:srgbClr val="0000FF"/>
                </a:solidFill>
              </a:rPr>
              <a:t>(</a:t>
            </a:r>
            <a:r>
              <a:rPr lang="en-GB" sz="10800" b="1" dirty="0" err="1">
                <a:solidFill>
                  <a:srgbClr val="0000FF"/>
                </a:solidFill>
              </a:rPr>
              <a:t>Gambie</a:t>
            </a:r>
            <a:r>
              <a:rPr lang="en-GB" sz="10800" b="1" dirty="0">
                <a:solidFill>
                  <a:srgbClr val="0000FF"/>
                </a:solidFill>
              </a:rPr>
              <a:t>) </a:t>
            </a:r>
            <a:r>
              <a:rPr lang="en-GB" sz="12000" b="1" dirty="0">
                <a:solidFill>
                  <a:schemeClr val="dk1"/>
                </a:solidFill>
              </a:rPr>
              <a:t>Directeur des finances et de la </a:t>
            </a:r>
            <a:r>
              <a:rPr lang="en-GB" sz="12000" b="1" dirty="0" err="1">
                <a:solidFill>
                  <a:schemeClr val="dk1"/>
                </a:solidFill>
              </a:rPr>
              <a:t>comptabilité</a:t>
            </a:r>
            <a:endParaRPr dirty="0"/>
          </a:p>
          <a:p>
            <a:pPr marL="27432" lvl="0" indent="0" algn="ctr" rtl="0">
              <a:spcBef>
                <a:spcPts val="600"/>
              </a:spcBef>
              <a:spcAft>
                <a:spcPts val="0"/>
              </a:spcAft>
              <a:buSzPct val="80000"/>
              <a:buFont typeface="Noto Sans Symbols"/>
              <a:buNone/>
            </a:pPr>
            <a:endParaRPr sz="4000" b="1" dirty="0"/>
          </a:p>
          <a:p>
            <a:pPr marL="27432" lvl="0" indent="0" algn="ctr" rtl="0">
              <a:spcBef>
                <a:spcPts val="600"/>
              </a:spcBef>
              <a:spcAft>
                <a:spcPts val="0"/>
              </a:spcAft>
              <a:buSzPct val="80000"/>
              <a:buFont typeface="Noto Sans Symbols"/>
              <a:buNone/>
            </a:pPr>
            <a:endParaRPr sz="9200" b="1" dirty="0">
              <a:solidFill>
                <a:srgbClr val="0000FF"/>
              </a:solidFill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cxnSp>
        <p:nvCxnSpPr>
          <p:cNvPr id="115" name="Google Shape;115;p2"/>
          <p:cNvCxnSpPr/>
          <p:nvPr/>
        </p:nvCxnSpPr>
        <p:spPr>
          <a:xfrm>
            <a:off x="228600" y="2590800"/>
            <a:ext cx="8305800" cy="0"/>
          </a:xfrm>
          <a:prstGeom prst="straightConnector1">
            <a:avLst/>
          </a:prstGeom>
          <a:noFill/>
          <a:ln w="19050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211" name="Google Shape;211;p11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1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1"/>
          <p:cNvSpPr txBox="1"/>
          <p:nvPr/>
        </p:nvSpPr>
        <p:spPr>
          <a:xfrm>
            <a:off x="131763" y="685800"/>
            <a:ext cx="891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ANALYSE DE LA VARIANCE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214" name="Google Shape;214;p11"/>
          <p:cNvGraphicFramePr/>
          <p:nvPr/>
        </p:nvGraphicFramePr>
        <p:xfrm>
          <a:off x="1066800" y="533400"/>
          <a:ext cx="7980363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980363" imgH="6019800" progId="Excel.Sheet.12">
                  <p:embed/>
                </p:oleObj>
              </mc:Choice>
              <mc:Fallback>
                <p:oleObj r:id="rId3" imgW="7980363" imgH="6019800" progId="Excel.Sheet.12">
                  <p:embed/>
                  <p:pic>
                    <p:nvPicPr>
                      <p:cNvPr id="214" name="Google Shape;214;p11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66800" y="533400"/>
                        <a:ext cx="7980363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222" name="Google Shape;222;p12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2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2"/>
          <p:cNvSpPr txBox="1"/>
          <p:nvPr/>
        </p:nvSpPr>
        <p:spPr>
          <a:xfrm>
            <a:off x="131763" y="685800"/>
            <a:ext cx="891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ANALYSE DE LA VARIANCE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225" name="Google Shape;225;p12"/>
          <p:cNvGraphicFramePr/>
          <p:nvPr>
            <p:extLst>
              <p:ext uri="{D42A27DB-BD31-4B8C-83A1-F6EECF244321}">
                <p14:modId xmlns:p14="http://schemas.microsoft.com/office/powerpoint/2010/main" val="1629373371"/>
              </p:ext>
            </p:extLst>
          </p:nvPr>
        </p:nvGraphicFramePr>
        <p:xfrm>
          <a:off x="1031874" y="577850"/>
          <a:ext cx="7980363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980363" imgH="6019800" progId="Excel.Sheet.12">
                  <p:embed/>
                </p:oleObj>
              </mc:Choice>
              <mc:Fallback>
                <p:oleObj r:id="rId3" imgW="7980363" imgH="6019800" progId="Excel.Sheet.12">
                  <p:embed/>
                  <p:pic>
                    <p:nvPicPr>
                      <p:cNvPr id="225" name="Google Shape;225;p12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31874" y="577850"/>
                        <a:ext cx="7980363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233" name="Google Shape;233;p13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3"/>
          <p:cNvSpPr txBox="1"/>
          <p:nvPr/>
        </p:nvSpPr>
        <p:spPr>
          <a:xfrm>
            <a:off x="131763" y="533400"/>
            <a:ext cx="891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ÉTATS FINANCIERS 2021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6" name="Google Shape;236;p13"/>
          <p:cNvSpPr/>
          <p:nvPr/>
        </p:nvSpPr>
        <p:spPr>
          <a:xfrm>
            <a:off x="931862" y="548640"/>
            <a:ext cx="808037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DIGNES D'INTÉRÊT :</a:t>
            </a:r>
            <a:endParaRPr sz="2400" b="1" u="sng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✔"/>
            </a:pP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Les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recettes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n'ont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augmenté</a:t>
            </a:r>
            <a:r>
              <a:rPr lang="en-GB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que de 3 % par 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rapport à </a:t>
            </a:r>
            <a:r>
              <a:rPr lang="en-GB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l'année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dernière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GB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6 196 euros)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GB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principalement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en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raison de la </a:t>
            </a:r>
            <a:r>
              <a:rPr lang="en-GB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faiblesse des </a:t>
            </a:r>
            <a:r>
              <a:rPr lang="en-GB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paiements</a:t>
            </a:r>
            <a:r>
              <a:rPr lang="en-GB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</a:t>
            </a:r>
            <a:r>
              <a:rPr lang="en-GB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cotisations</a:t>
            </a:r>
            <a:r>
              <a:rPr lang="en-GB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et du </a:t>
            </a:r>
            <a:r>
              <a:rPr lang="en-GB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remboursement</a:t>
            </a:r>
            <a:r>
              <a:rPr lang="en-GB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des </a:t>
            </a:r>
            <a:r>
              <a:rPr lang="en-GB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arriérés</a:t>
            </a:r>
            <a:r>
              <a:rPr lang="en-GB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sz="2400" dirty="0">
              <a:solidFill>
                <a:schemeClr val="dk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Noto Sans Symbols"/>
              <a:buChar char="✔"/>
            </a:pP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Les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dépenses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ont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diminué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57% 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</a:t>
            </a:r>
            <a:r>
              <a:rPr lang="en-GB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188 194 €) par 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rapport à </a:t>
            </a:r>
            <a:r>
              <a:rPr lang="en-GB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l'année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dernière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en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raison </a:t>
            </a:r>
            <a:r>
              <a:rPr lang="en-GB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d'une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activité</a:t>
            </a:r>
            <a:r>
              <a:rPr lang="en-GB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accrue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(Covid-19).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Noto Sans Symbols"/>
              <a:buChar char="✔"/>
            </a:pP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La performance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nette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 </a:t>
            </a:r>
            <a:r>
              <a:rPr lang="en-GB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été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supérieure 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au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déficit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</a:t>
            </a:r>
            <a:r>
              <a:rPr lang="en-GB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l'année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dernière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278 % </a:t>
            </a:r>
            <a:r>
              <a:rPr lang="en-GB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(194 390 €), </a:t>
            </a:r>
            <a:r>
              <a:rPr lang="en-GB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ce</a:t>
            </a:r>
            <a:r>
              <a:rPr lang="en-GB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qui </a:t>
            </a:r>
            <a:r>
              <a:rPr lang="en-GB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donne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un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excédent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 </a:t>
            </a:r>
            <a:r>
              <a:rPr lang="en-GB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70 045 € 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ajoutant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aux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réserves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au </a:t>
            </a:r>
            <a:r>
              <a:rPr lang="en-GB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lieu de les utiliser). </a:t>
            </a:r>
            <a:endParaRPr sz="2400" dirty="0">
              <a:solidFill>
                <a:schemeClr val="dk1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✔"/>
            </a:pPr>
            <a:r>
              <a:rPr lang="en-GB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Ainsi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les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réserves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ont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augmenté</a:t>
            </a:r>
            <a:r>
              <a:rPr lang="en-GB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14 % 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pour </a:t>
            </a:r>
            <a:r>
              <a:rPr lang="en-GB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atteindre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490 912 €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GB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ce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qui correspond au </a:t>
            </a:r>
            <a:r>
              <a:rPr lang="en-GB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solde</a:t>
            </a:r>
            <a:r>
              <a:rPr lang="en-GB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la Banque.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4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4"/>
          <p:cNvSpPr txBox="1"/>
          <p:nvPr/>
        </p:nvSpPr>
        <p:spPr>
          <a:xfrm>
            <a:off x="131763" y="457200"/>
            <a:ext cx="8915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ÉTATS FINANCIERS 2021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7" name="Google Shape;247;p14"/>
          <p:cNvSpPr/>
          <p:nvPr/>
        </p:nvSpPr>
        <p:spPr>
          <a:xfrm>
            <a:off x="990600" y="457200"/>
            <a:ext cx="8080375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DIGNES D'INTÉRÊT :</a:t>
            </a:r>
            <a:endParaRPr sz="2400" b="1" u="sng" dirty="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✔"/>
            </a:pP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lang="en-GB" sz="2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cotisations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reçues se </a:t>
            </a: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sont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élevées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209 301 euros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soit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baisse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près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10 % 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20 699 euros) 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 rapport au budget de 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230 000 euros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✔"/>
            </a:pP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L'utilisation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du budget 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(42%) 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été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supérieure à </a:t>
            </a: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celle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l'année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dernière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(36%), </a:t>
            </a:r>
            <a:r>
              <a:rPr lang="en-GB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principalement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raison de Covid-19. </a:t>
            </a: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Cependant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le </a:t>
            </a: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Comité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d'avis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de </a:t>
            </a: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nombreux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efforts </a:t>
            </a: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doivent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faits pour </a:t>
            </a: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plus </a:t>
            </a:r>
            <a:r>
              <a:rPr lang="en-GB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grande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utilisation des fonds </a:t>
            </a:r>
            <a:r>
              <a:rPr lang="en-GB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budgétaires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particulier dans le </a:t>
            </a: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domaine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du </a:t>
            </a:r>
            <a:r>
              <a:rPr lang="en-GB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renforcement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capacités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  <a:p>
            <a:pPr marL="342900" marR="0" lvl="0" indent="-342900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✔"/>
            </a:pPr>
            <a:r>
              <a:rPr lang="en-GB" sz="2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Taux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d'exécution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du budget 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 les 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r>
              <a:rPr lang="en-GB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dernières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périodes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47%, 58%, 43% &amp; 65%. </a:t>
            </a:r>
            <a:r>
              <a:rPr lang="en-GB" sz="2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Surbudgétisation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sous-performance?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84150" algn="l" rtl="0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255" name="Google Shape;255;p15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5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5"/>
          <p:cNvSpPr txBox="1"/>
          <p:nvPr/>
        </p:nvSpPr>
        <p:spPr>
          <a:xfrm>
            <a:off x="131763" y="5334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ÉTATS FINANCIERS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8" name="Google Shape;258;p15"/>
          <p:cNvSpPr/>
          <p:nvPr/>
        </p:nvSpPr>
        <p:spPr>
          <a:xfrm>
            <a:off x="1017588" y="393700"/>
            <a:ext cx="8080375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CONCLUSIONS :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La commission </a:t>
            </a:r>
            <a:r>
              <a:rPr lang="en-GB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reconnaît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les </a:t>
            </a:r>
            <a:r>
              <a:rPr lang="en-GB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économies</a:t>
            </a:r>
            <a:r>
              <a:rPr lang="en-GB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réalisées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dans de </a:t>
            </a:r>
            <a:r>
              <a:rPr lang="en-GB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nombreuses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lignes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budgétaires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GB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principalement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en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raison des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restrictions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imposées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par Covid-19. 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 sz="2400" b="1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Des </a:t>
            </a:r>
            <a:r>
              <a:rPr lang="en-GB" sz="2400" b="1" u="sng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inquiétudes</a:t>
            </a:r>
            <a:r>
              <a:rPr lang="en-GB" sz="2400" b="1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subsistent </a:t>
            </a:r>
            <a:r>
              <a:rPr lang="en-GB" sz="2400" b="1" u="sng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en</a:t>
            </a:r>
            <a:r>
              <a:rPr lang="en-GB" sz="2400" b="1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b="1" u="sng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ce</a:t>
            </a:r>
            <a:r>
              <a:rPr lang="en-GB" sz="2400" b="1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qui </a:t>
            </a:r>
            <a:r>
              <a:rPr lang="en-GB" sz="2400" b="1" u="sng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concerne</a:t>
            </a:r>
            <a:r>
              <a:rPr lang="en-GB" sz="2400" b="1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le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niveau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élevé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des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arriérés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les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retards de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paiement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le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déficit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financement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et la </a:t>
            </a:r>
            <a:r>
              <a:rPr lang="en-GB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dépendance</a:t>
            </a:r>
            <a:r>
              <a:rPr lang="en-GB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continue à </a:t>
            </a:r>
            <a:r>
              <a:rPr lang="en-GB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l'</a:t>
            </a:r>
            <a:r>
              <a:rPr lang="en-GB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égard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des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dépenses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réserve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Comité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recommande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que des efforts </a:t>
            </a:r>
            <a:r>
              <a:rPr lang="en-GB" sz="24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soient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faits pour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GB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trouver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d'autres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sources de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financement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</a:t>
            </a:r>
            <a:r>
              <a:rPr lang="en-GB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donateurs</a:t>
            </a:r>
            <a:r>
              <a:rPr lang="en-GB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externes</a:t>
            </a:r>
            <a:r>
              <a:rPr lang="en-GB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GB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soutien</a:t>
            </a:r>
            <a:r>
              <a:rPr lang="en-GB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des administrations </a:t>
            </a:r>
            <a:r>
              <a:rPr lang="en-GB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membres</a:t>
            </a:r>
            <a:r>
              <a:rPr lang="en-GB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et </a:t>
            </a:r>
            <a:r>
              <a:rPr lang="en-GB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autre</a:t>
            </a:r>
            <a:r>
              <a:rPr lang="en-GB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assistance technique</a:t>
            </a:r>
            <a:r>
              <a:rPr lang="en-GB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GB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augmenter les contributions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3.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recouvrer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les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arriérés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6"/>
          <p:cNvSpPr txBox="1">
            <a:spLocks noGrp="1"/>
          </p:cNvSpPr>
          <p:nvPr>
            <p:ph type="ctrTitle"/>
          </p:nvPr>
        </p:nvSpPr>
        <p:spPr>
          <a:xfrm>
            <a:off x="0" y="152400"/>
            <a:ext cx="9144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b="1">
                <a:solidFill>
                  <a:srgbClr val="562214"/>
                </a:solidFill>
              </a:rPr>
              <a:t>PARTIE 2</a:t>
            </a:r>
            <a:br>
              <a:rPr lang="en-GB" sz="4000">
                <a:solidFill>
                  <a:srgbClr val="562214"/>
                </a:solidFill>
              </a:rPr>
            </a:br>
            <a:br>
              <a:rPr lang="en-GB" sz="4000">
                <a:solidFill>
                  <a:srgbClr val="562214"/>
                </a:solidFill>
              </a:rPr>
            </a:br>
            <a:br>
              <a:rPr lang="en-GB" sz="4000">
                <a:solidFill>
                  <a:srgbClr val="562214"/>
                </a:solidFill>
              </a:rPr>
            </a:br>
            <a:r>
              <a:rPr lang="en-GB" sz="3900" b="1">
                <a:solidFill>
                  <a:srgbClr val="FF6600"/>
                </a:solidFill>
              </a:rPr>
              <a:t>BUDGET RÉGIONAL</a:t>
            </a:r>
            <a:br>
              <a:rPr lang="en-GB" sz="3900" b="1">
                <a:solidFill>
                  <a:srgbClr val="FF6600"/>
                </a:solidFill>
              </a:rPr>
            </a:br>
            <a:r>
              <a:rPr lang="en-GB" sz="3900" b="1">
                <a:solidFill>
                  <a:srgbClr val="FF6600"/>
                </a:solidFill>
              </a:rPr>
              <a:t>2022</a:t>
            </a:r>
            <a:br>
              <a:rPr lang="en-GB" sz="3200" b="1">
                <a:solidFill>
                  <a:srgbClr val="FF6600"/>
                </a:solidFill>
              </a:rPr>
            </a:br>
            <a:endParaRPr sz="3200" b="1">
              <a:solidFill>
                <a:srgbClr val="0000FF"/>
              </a:solidFill>
            </a:endParaRPr>
          </a:p>
        </p:txBody>
      </p:sp>
      <p:sp>
        <p:nvSpPr>
          <p:cNvPr id="266" name="Google Shape;266;p1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274" name="Google Shape;274;p17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7"/>
          <p:cNvSpPr txBox="1"/>
          <p:nvPr/>
        </p:nvSpPr>
        <p:spPr>
          <a:xfrm>
            <a:off x="76200" y="68263"/>
            <a:ext cx="92995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       BUDGET RÉGIONAL 2022 : </a:t>
            </a:r>
            <a:r>
              <a:rPr lang="en-GB" sz="3000" b="1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Contexte</a:t>
            </a:r>
            <a:endParaRPr sz="3600" b="1" u="sng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7" name="Google Shape;277;p17"/>
          <p:cNvSpPr/>
          <p:nvPr/>
        </p:nvSpPr>
        <p:spPr>
          <a:xfrm>
            <a:off x="990600" y="433388"/>
            <a:ext cx="8153400" cy="612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fr-FR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Comité</a:t>
            </a:r>
            <a:r>
              <a:rPr lang="fr-FR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présente</a:t>
            </a:r>
            <a:r>
              <a:rPr lang="fr-FR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 budget </a:t>
            </a:r>
            <a:r>
              <a:rPr lang="fr-FR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régional</a:t>
            </a:r>
            <a:r>
              <a:rPr lang="fr-FR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pour la </a:t>
            </a:r>
            <a:r>
              <a:rPr lang="fr-FR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période</a:t>
            </a:r>
            <a:r>
              <a:rPr lang="fr-FR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allant</a:t>
            </a:r>
            <a:r>
              <a:rPr lang="fr-FR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du </a:t>
            </a:r>
            <a:r>
              <a:rPr lang="fr-FR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1er</a:t>
            </a:r>
            <a:r>
              <a:rPr lang="fr-FR" sz="1800" b="1" baseline="30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 </a:t>
            </a:r>
            <a:r>
              <a:rPr lang="fr-FR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janvier</a:t>
            </a:r>
            <a:r>
              <a:rPr lang="fr-FR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au 31</a:t>
            </a:r>
            <a:r>
              <a:rPr lang="fr-FR" sz="1800" b="1" baseline="30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fr-FR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décembre</a:t>
            </a:r>
            <a:r>
              <a:rPr lang="fr-FR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2022.</a:t>
            </a:r>
            <a:endParaRPr lang="fr-FR" sz="12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None/>
            </a:pPr>
            <a:endParaRPr lang="fr-FR"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✔"/>
            </a:pPr>
            <a:r>
              <a:rPr lang="fr-FR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budgets des </a:t>
            </a:r>
            <a:r>
              <a:rPr lang="fr-FR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différentes</a:t>
            </a:r>
            <a:r>
              <a:rPr lang="fr-FR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structures </a:t>
            </a:r>
            <a:r>
              <a:rPr lang="fr-FR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régionales</a:t>
            </a:r>
            <a:r>
              <a:rPr lang="fr-FR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ont</a:t>
            </a:r>
            <a:r>
              <a:rPr lang="fr-FR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été</a:t>
            </a:r>
            <a:r>
              <a:rPr lang="fr-FR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préparés</a:t>
            </a:r>
            <a:r>
              <a:rPr lang="fr-FR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fr-FR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consolidés</a:t>
            </a:r>
            <a:r>
              <a:rPr lang="fr-FR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pour </a:t>
            </a:r>
            <a:r>
              <a:rPr lang="fr-FR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l'année</a:t>
            </a:r>
            <a:r>
              <a:rPr lang="fr-FR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fr-FR" sz="12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None/>
            </a:pPr>
            <a:endParaRPr lang="fr-FR" sz="1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None/>
            </a:pPr>
            <a:r>
              <a:rPr lang="fr-FR" sz="1800" b="1" u="sng" dirty="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LES STRUCTURES RÉGIONALES :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fr-FR" sz="24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fr-FR" sz="2400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existe</a:t>
            </a:r>
            <a:r>
              <a:rPr lang="fr-FR" sz="24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six </a:t>
            </a:r>
            <a:r>
              <a:rPr lang="fr-FR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(6) </a:t>
            </a:r>
            <a:r>
              <a:rPr lang="fr-FR" sz="24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structures </a:t>
            </a:r>
            <a:r>
              <a:rPr lang="fr-FR" sz="2400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régionales</a:t>
            </a:r>
            <a:r>
              <a:rPr lang="fr-FR" sz="24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dans le cadre de </a:t>
            </a:r>
            <a:r>
              <a:rPr lang="fr-FR" sz="2400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l'OMD</a:t>
            </a:r>
            <a:r>
              <a:rPr lang="fr-FR" sz="24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- AOC, à savoir</a:t>
            </a:r>
            <a:endParaRPr lang="fr-FR" sz="1200" dirty="0"/>
          </a:p>
          <a:p>
            <a:pPr lvl="0" indent="-121920">
              <a:spcBef>
                <a:spcPts val="600"/>
              </a:spcBef>
              <a:buClr>
                <a:schemeClr val="accent1"/>
              </a:buClr>
              <a:buSzPts val="1920"/>
              <a:buFont typeface="Noto Sans Symbols"/>
              <a:buChar char="⚫"/>
            </a:pPr>
            <a:r>
              <a:rPr lang="fr-F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Centre </a:t>
            </a:r>
            <a:r>
              <a:rPr lang="fr-FR" sz="2000" dirty="0">
                <a:solidFill>
                  <a:schemeClr val="dk1"/>
                </a:solidFill>
              </a:rPr>
              <a:t>formation </a:t>
            </a:r>
            <a:r>
              <a:rPr lang="fr-FR" sz="2000" dirty="0" err="1">
                <a:solidFill>
                  <a:schemeClr val="dk1"/>
                </a:solidFill>
              </a:rPr>
              <a:t>régional</a:t>
            </a:r>
            <a:r>
              <a:rPr lang="fr-FR" sz="2000" dirty="0">
                <a:solidFill>
                  <a:schemeClr val="dk1"/>
                </a:solidFill>
              </a:rPr>
              <a:t> </a:t>
            </a:r>
            <a:r>
              <a:rPr lang="fr-F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(CRF) - Ouagadougou ;</a:t>
            </a:r>
          </a:p>
          <a:p>
            <a:pPr marL="0" marR="0" lvl="0" indent="-1219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⚫"/>
            </a:pPr>
            <a:r>
              <a:rPr lang="fr-F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Centre </a:t>
            </a:r>
            <a:r>
              <a:rPr lang="fr-FR" sz="2000" dirty="0">
                <a:solidFill>
                  <a:schemeClr val="dk1"/>
                </a:solidFill>
              </a:rPr>
              <a:t>formation regional </a:t>
            </a:r>
            <a:r>
              <a:rPr lang="fr-F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(RTC) - Abuja ;</a:t>
            </a:r>
          </a:p>
          <a:p>
            <a:pPr marL="0" marR="0" lvl="0" indent="-1219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⚫"/>
            </a:pPr>
            <a:r>
              <a:rPr lang="fr-F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Centre </a:t>
            </a:r>
            <a:r>
              <a:rPr lang="fr-FR" sz="2000" dirty="0">
                <a:solidFill>
                  <a:schemeClr val="dk1"/>
                </a:solidFill>
              </a:rPr>
              <a:t>formation regional </a:t>
            </a:r>
            <a:r>
              <a:rPr lang="fr-F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(CRF) - Brazzaville ;</a:t>
            </a:r>
          </a:p>
          <a:p>
            <a:pPr marL="0" marR="0" lvl="0" indent="-1219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⚫"/>
            </a:pPr>
            <a:r>
              <a:rPr lang="fr-F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Bureau </a:t>
            </a:r>
            <a:r>
              <a:rPr lang="fr-FR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régional</a:t>
            </a:r>
            <a:r>
              <a:rPr lang="fr-F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pour le </a:t>
            </a:r>
            <a:r>
              <a:rPr lang="fr-FR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renforcement</a:t>
            </a:r>
            <a:r>
              <a:rPr lang="fr-F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fr-FR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capacités</a:t>
            </a:r>
            <a:r>
              <a:rPr lang="fr-F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(BRRC) - Abidjan ;</a:t>
            </a:r>
          </a:p>
          <a:p>
            <a:pPr marL="0" marR="0" lvl="0" indent="-1219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⚫"/>
            </a:pPr>
            <a:r>
              <a:rPr lang="fr-F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Bureau </a:t>
            </a:r>
            <a:r>
              <a:rPr lang="fr-FR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régional</a:t>
            </a:r>
            <a:r>
              <a:rPr lang="fr-F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fr-FR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renseignement</a:t>
            </a:r>
            <a:r>
              <a:rPr lang="fr-F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de liaison (BRLR) - Dakar (Afrique de </a:t>
            </a:r>
            <a:r>
              <a:rPr lang="fr-FR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l'Ouest</a:t>
            </a:r>
            <a:r>
              <a:rPr lang="fr-F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;</a:t>
            </a:r>
          </a:p>
          <a:p>
            <a:pPr marL="0" marR="0" lvl="0" indent="-1219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⚫"/>
            </a:pPr>
            <a:r>
              <a:rPr lang="fr-F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Bureau </a:t>
            </a:r>
            <a:r>
              <a:rPr lang="fr-FR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régional</a:t>
            </a:r>
            <a:r>
              <a:rPr lang="fr-F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fr-FR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renseignement</a:t>
            </a:r>
            <a:r>
              <a:rPr lang="fr-F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de liaison (BRLR) - Douala (Afrique centrale).</a:t>
            </a:r>
            <a:endParaRPr lang="fr-FR"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None/>
            </a:pPr>
            <a:endParaRPr lang="fr-FR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285" name="Google Shape;285;p18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8"/>
          <p:cNvSpPr txBox="1"/>
          <p:nvPr/>
        </p:nvSpPr>
        <p:spPr>
          <a:xfrm>
            <a:off x="152400" y="50800"/>
            <a:ext cx="9259888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	BUDGET RÉGIONAL 2022 : </a:t>
            </a:r>
            <a:r>
              <a:rPr lang="en-GB" sz="30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Contexte</a:t>
            </a:r>
            <a:endParaRPr sz="3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8"/>
          <p:cNvSpPr/>
          <p:nvPr/>
        </p:nvSpPr>
        <p:spPr>
          <a:xfrm>
            <a:off x="990600" y="530225"/>
            <a:ext cx="8153400" cy="604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La 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commission des finances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en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collaboration avec les 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structures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régionales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et le 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bureau de la vice-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présidence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préparé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un 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budget : 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Char char="•"/>
            </a:pP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Les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activités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pertinentes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ont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été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organisées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par les </a:t>
            </a:r>
            <a:r>
              <a:rPr lang="en-GB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structures </a:t>
            </a:r>
            <a:r>
              <a:rPr lang="en-GB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régionales</a:t>
            </a:r>
            <a:r>
              <a:rPr lang="en-GB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Char char="•"/>
            </a:pP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Un nouveau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chapitre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été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ajouté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au budget pour les missions de travail des commissions de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l'</a:t>
            </a:r>
            <a:r>
              <a:rPr lang="en-GB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audit</a:t>
            </a:r>
            <a:r>
              <a:rPr lang="en-GB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et des </a:t>
            </a:r>
            <a:r>
              <a:rPr lang="en-GB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finances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C'est</a:t>
            </a:r>
            <a:r>
              <a:rPr lang="en-GB"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dans </a:t>
            </a:r>
            <a:r>
              <a:rPr lang="en-GB" sz="1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cette</a:t>
            </a:r>
            <a:r>
              <a:rPr lang="en-GB"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optique</a:t>
            </a:r>
            <a:r>
              <a:rPr lang="en-GB"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qu'</a:t>
            </a:r>
            <a:r>
              <a:rPr lang="en-GB" sz="1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ils</a:t>
            </a:r>
            <a:r>
              <a:rPr lang="en-GB" sz="1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ont</a:t>
            </a:r>
            <a:r>
              <a:rPr lang="en-GB" sz="1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été</a:t>
            </a:r>
            <a:r>
              <a:rPr lang="en-GB" sz="1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ajoutés</a:t>
            </a:r>
            <a:r>
              <a:rPr lang="en-GB" sz="1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avec </a:t>
            </a:r>
            <a:r>
              <a:rPr lang="en-GB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l'APPROBATION</a:t>
            </a:r>
            <a:r>
              <a:rPr lang="en-GB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la DG </a:t>
            </a:r>
            <a:r>
              <a:rPr lang="en-GB" sz="1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GB"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 </a:t>
            </a:r>
            <a:r>
              <a:rPr lang="en-GB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chapitre</a:t>
            </a:r>
            <a:r>
              <a:rPr lang="en-GB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et les </a:t>
            </a:r>
            <a:r>
              <a:rPr lang="en-GB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codes </a:t>
            </a:r>
            <a:r>
              <a:rPr lang="en-GB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budgétaires</a:t>
            </a:r>
            <a:r>
              <a:rPr lang="en-GB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sont</a:t>
            </a:r>
            <a:r>
              <a:rPr lang="en-GB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les </a:t>
            </a:r>
            <a:r>
              <a:rPr lang="en-GB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suivants</a:t>
            </a:r>
            <a:r>
              <a:rPr lang="en-GB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: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8" name="Google Shape;288;p18"/>
          <p:cNvGraphicFramePr/>
          <p:nvPr>
            <p:extLst>
              <p:ext uri="{D42A27DB-BD31-4B8C-83A1-F6EECF244321}">
                <p14:modId xmlns:p14="http://schemas.microsoft.com/office/powerpoint/2010/main" val="1169637026"/>
              </p:ext>
            </p:extLst>
          </p:nvPr>
        </p:nvGraphicFramePr>
        <p:xfrm>
          <a:off x="990600" y="3551238"/>
          <a:ext cx="8004175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004175" imgH="2800350" progId="Excel.Sheet.12">
                  <p:embed/>
                </p:oleObj>
              </mc:Choice>
              <mc:Fallback>
                <p:oleObj name="Worksheet" r:id="rId3" imgW="8004175" imgH="2800350" progId="Excel.Sheet.12">
                  <p:embed/>
                  <p:pic>
                    <p:nvPicPr>
                      <p:cNvPr id="288" name="Google Shape;288;p18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990600" y="3551238"/>
                        <a:ext cx="8004175" cy="280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296" name="Google Shape;296;p19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9"/>
          <p:cNvSpPr txBox="1"/>
          <p:nvPr/>
        </p:nvSpPr>
        <p:spPr>
          <a:xfrm>
            <a:off x="0" y="228600"/>
            <a:ext cx="904716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	BUDGET RÉGIONAL 2022 : </a:t>
            </a:r>
            <a:r>
              <a:rPr lang="en-GB" sz="30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HYPOTHÈSES</a:t>
            </a:r>
            <a:endParaRPr sz="3000" b="1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8" name="Google Shape;298;p19"/>
          <p:cNvSpPr/>
          <p:nvPr/>
        </p:nvSpPr>
        <p:spPr>
          <a:xfrm>
            <a:off x="1066800" y="633413"/>
            <a:ext cx="8077200" cy="591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La 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commission des finances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ainsi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que les 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chefs des structures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régionales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et le 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bureau de la vice-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présidence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se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sont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réunis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virtuellement</a:t>
            </a:r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 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30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décembre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2021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Lors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la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révision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et de la 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finalisation 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du </a:t>
            </a:r>
            <a:r>
              <a:rPr lang="en-GB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projet</a:t>
            </a:r>
            <a:r>
              <a:rPr lang="en-GB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budget 2022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certaines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hypothèses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clés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ont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été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formulées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: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HYPOTHÈSES :</a:t>
            </a:r>
            <a:endParaRPr sz="20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-158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Noto Sans Symbols"/>
              <a:buChar char="✔"/>
            </a:pP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Les DG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approuveront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les </a:t>
            </a:r>
            <a:r>
              <a:rPr lang="en-GB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principales</a:t>
            </a:r>
            <a:r>
              <a:rPr lang="en-GB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activités</a:t>
            </a:r>
            <a:r>
              <a:rPr lang="en-GB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opérationnelles</a:t>
            </a:r>
            <a:r>
              <a:rPr lang="en-GB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des 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structures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régionales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pour 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2022.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Noto Sans Symbols"/>
              <a:buNone/>
            </a:pP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-158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Noto Sans Symbols"/>
              <a:buChar char="✔"/>
            </a:pP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Les DG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approuveront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les </a:t>
            </a:r>
            <a:r>
              <a:rPr lang="en-GB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missions de travail </a:t>
            </a:r>
            <a:r>
              <a:rPr lang="en-GB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annuelles</a:t>
            </a:r>
            <a:r>
              <a:rPr lang="en-GB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des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comités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d'audit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et des 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finances</a:t>
            </a:r>
            <a:r>
              <a:rPr lang="en-GB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GB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conformément</a:t>
            </a:r>
            <a:r>
              <a:rPr lang="en-GB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à </a:t>
            </a:r>
            <a:r>
              <a:rPr lang="en-GB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leur</a:t>
            </a:r>
            <a:r>
              <a:rPr lang="en-GB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mandat</a:t>
            </a:r>
            <a:r>
              <a:rPr lang="en-GB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Noto Sans Symbols"/>
              <a:buNone/>
            </a:pP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-158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Noto Sans Symbols"/>
              <a:buChar char="✔"/>
            </a:pP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Les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réunions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en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face à face (AOC)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ont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été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budgétisées</a:t>
            </a:r>
            <a:r>
              <a:rPr lang="en-GB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: les </a:t>
            </a:r>
            <a:r>
              <a:rPr lang="en-GB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coûts</a:t>
            </a:r>
            <a:r>
              <a:rPr lang="en-GB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sont</a:t>
            </a:r>
            <a:r>
              <a:rPr lang="en-GB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inclus</a:t>
            </a:r>
            <a:r>
              <a:rPr lang="en-GB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dans le 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budget de voyage : </a:t>
            </a:r>
            <a:r>
              <a:rPr lang="en-GB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DGs 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à 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AGREE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Noto Sans Symbols"/>
              <a:buNone/>
            </a:pP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-158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Noto Sans Symbols"/>
              <a:buChar char="✔"/>
            </a:pP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Les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réunions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Bruxelles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sont</a:t>
            </a:r>
            <a:r>
              <a:rPr lang="en-GB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également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budgétisées</a:t>
            </a:r>
            <a:r>
              <a:rPr lang="en-GB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: </a:t>
            </a:r>
            <a:r>
              <a:rPr lang="en-GB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DG 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pour 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AGREE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306" name="Google Shape;306;p20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0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0"/>
          <p:cNvSpPr txBox="1"/>
          <p:nvPr/>
        </p:nvSpPr>
        <p:spPr>
          <a:xfrm>
            <a:off x="149225" y="228600"/>
            <a:ext cx="891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BUDGET RÉGIONAL 2022</a:t>
            </a:r>
            <a:endParaRPr sz="3600" b="1" u="sng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9" name="Google Shape;309;p20"/>
          <p:cNvSpPr/>
          <p:nvPr/>
        </p:nvSpPr>
        <p:spPr>
          <a:xfrm>
            <a:off x="1066800" y="693738"/>
            <a:ext cx="8212138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FAITS MARQUANTS :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lang="en-GB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fonds de réserve </a:t>
            </a: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GB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15 000 euros </a:t>
            </a: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 mis à la disposition du </a:t>
            </a:r>
            <a:r>
              <a:rPr lang="en-GB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bureau de la vice-présidence </a:t>
            </a: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 faire face aux </a:t>
            </a:r>
            <a:r>
              <a:rPr lang="en-GB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dépenses </a:t>
            </a: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urgentes </a:t>
            </a:r>
            <a:r>
              <a:rPr lang="en-GB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et imprévues.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frais de gestion et d'administration des </a:t>
            </a: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différentes </a:t>
            </a:r>
            <a:r>
              <a:rPr lang="en-GB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structures régionales </a:t>
            </a: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sont principalement </a:t>
            </a:r>
            <a:r>
              <a:rPr lang="en-GB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supportés </a:t>
            </a: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 les </a:t>
            </a:r>
            <a:r>
              <a:rPr lang="en-GB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administrations hôtes.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</a:t>
            </a:r>
            <a:r>
              <a:rPr lang="en-GB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objectif principal </a:t>
            </a: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 budget est de financer les activités </a:t>
            </a:r>
            <a:r>
              <a:rPr lang="en-GB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plus pertinentes </a:t>
            </a: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la région, conformément </a:t>
            </a:r>
            <a:r>
              <a:rPr lang="en-GB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 </a:t>
            </a:r>
            <a:r>
              <a:rPr lang="en-GB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plan stratégique</a:t>
            </a: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plan couvre les </a:t>
            </a:r>
            <a:r>
              <a:rPr lang="en-GB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domaines prioritaires </a:t>
            </a: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 </a:t>
            </a:r>
            <a:r>
              <a:rPr lang="en-GB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renforcement des capacités</a:t>
            </a: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de la </a:t>
            </a:r>
            <a:r>
              <a:rPr lang="en-GB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sécurité</a:t>
            </a: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de la </a:t>
            </a:r>
            <a:r>
              <a:rPr lang="en-GB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facilitation du commerce</a:t>
            </a: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ainsi que d'autres fonctions régionales essentielles.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131763" y="685800"/>
            <a:ext cx="891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 dirty="0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MEMBRES DU COMITÉ FINANCIER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 dirty="0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990600" y="457200"/>
            <a:ext cx="8080375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✔"/>
            </a:pP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ALHAJIE SAIHOU DENTON 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 sz="2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Gambie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2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  (PRÉSIDENT)</a:t>
            </a:r>
            <a:endParaRPr sz="12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✔"/>
            </a:pP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GEORGES WAZA CHRISTIAN 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(Gabon)</a:t>
            </a:r>
            <a:endParaRPr sz="12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  (VICE-PRÉSIDENT)</a:t>
            </a:r>
            <a:endParaRPr sz="12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✔"/>
            </a:pP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BEDE ANYANWU 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(Nigeria)</a:t>
            </a:r>
            <a:endParaRPr sz="12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  (MEMBRE)</a:t>
            </a:r>
            <a:endParaRPr sz="12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✔"/>
            </a:pP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VICTORIEN ZOUNGRANA 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(Burkina Faso)</a:t>
            </a:r>
            <a:endParaRPr sz="12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  (MEMBRE)</a:t>
            </a:r>
            <a:endParaRPr sz="12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✔"/>
            </a:pP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KORO CISSE 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(Mali)</a:t>
            </a:r>
            <a:endParaRPr sz="12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  (MEMBRE)</a:t>
            </a:r>
            <a:endParaRPr sz="12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✔"/>
            </a:pP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EDWIN CONTEH 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(Sierra Leone)</a:t>
            </a:r>
            <a:endParaRPr sz="12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  (MEMBRE OBSERVATEUR)</a:t>
            </a:r>
            <a:endParaRPr sz="2400" b="1" dirty="0">
              <a:solidFill>
                <a:srgbClr val="00B0F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00B0F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317" name="Google Shape;317;p21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1"/>
          <p:cNvSpPr txBox="1"/>
          <p:nvPr/>
        </p:nvSpPr>
        <p:spPr>
          <a:xfrm>
            <a:off x="149225" y="228600"/>
            <a:ext cx="891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BUDGET RÉGIONAL 2022</a:t>
            </a:r>
            <a:endParaRPr sz="3600" b="1" u="sng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9" name="Google Shape;319;p21"/>
          <p:cNvSpPr/>
          <p:nvPr/>
        </p:nvSpPr>
        <p:spPr>
          <a:xfrm>
            <a:off x="1016000" y="685800"/>
            <a:ext cx="8153400" cy="4106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FAITS MARQUANTS :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Les 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 CTR </a:t>
            </a:r>
            <a:r>
              <a:rPr lang="fr-FR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(BRAZZAVILE, OUAGADOUGOU et ABUJA) </a:t>
            </a:r>
            <a:r>
              <a:rPr lang="fr-FR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ont</a:t>
            </a:r>
            <a:r>
              <a:rPr lang="fr-FR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fr-FR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consolidé</a:t>
            </a: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fr-FR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leur</a:t>
            </a: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fr-FR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activité</a:t>
            </a: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</a:t>
            </a:r>
            <a:r>
              <a:rPr lang="fr-FR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renforcement</a:t>
            </a: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des </a:t>
            </a:r>
            <a:r>
              <a:rPr lang="fr-FR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capacités</a:t>
            </a: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fr-FR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régionales</a:t>
            </a: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qui se </a:t>
            </a:r>
            <a:r>
              <a:rPr lang="fr-FR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tiendra</a:t>
            </a: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à </a:t>
            </a:r>
            <a:r>
              <a:rPr lang="fr-FR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BRAZZAVILE </a:t>
            </a: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 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75 000 €.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lang="fr-F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RILO-WA </a:t>
            </a: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 </a:t>
            </a:r>
            <a:r>
              <a:rPr lang="fr-FR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budgétisé</a:t>
            </a: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35 000 euros </a:t>
            </a: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pour </a:t>
            </a:r>
            <a:r>
              <a:rPr lang="fr-FR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l'opération</a:t>
            </a: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CRIPHARM.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lang="fr-F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RILO-CA </a:t>
            </a: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 </a:t>
            </a:r>
            <a:r>
              <a:rPr lang="fr-FR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budgétisé</a:t>
            </a: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35 000 euros </a:t>
            </a: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pour </a:t>
            </a:r>
            <a:r>
              <a:rPr lang="fr-FR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l'opération</a:t>
            </a: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ALAMBA, </a:t>
            </a:r>
            <a:r>
              <a:rPr lang="fr-FR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précédemment</a:t>
            </a: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fr-FR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financée</a:t>
            </a: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par le </a:t>
            </a:r>
            <a:r>
              <a:rPr lang="fr-FR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Japon</a:t>
            </a:r>
            <a:r>
              <a:rPr lang="fr-FR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lang="fr-FR" sz="20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Les </a:t>
            </a:r>
            <a:r>
              <a:rPr lang="fr-FR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réunions</a:t>
            </a: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régionales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fr-FR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(AOC) </a:t>
            </a:r>
            <a:r>
              <a:rPr lang="fr-FR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ont</a:t>
            </a: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fr-FR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été</a:t>
            </a: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fr-FR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augmentées</a:t>
            </a: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</a:t>
            </a:r>
            <a:r>
              <a:rPr lang="fr-FR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77 000 euros </a:t>
            </a: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à </a:t>
            </a:r>
            <a:r>
              <a:rPr lang="fr-FR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partir</a:t>
            </a: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2021, </a:t>
            </a:r>
            <a:r>
              <a:rPr lang="fr-FR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en</a:t>
            </a: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fr-FR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supposant</a:t>
            </a: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des </a:t>
            </a:r>
            <a:r>
              <a:rPr lang="fr-FR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réunions</a:t>
            </a: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FACE TO FACE. 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lang="fr-FR" sz="20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Les </a:t>
            </a:r>
            <a:r>
              <a:rPr lang="fr-FR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réunions</a:t>
            </a: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hors </a:t>
            </a:r>
            <a:r>
              <a:rPr lang="fr-FR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région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fr-FR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</a:t>
            </a:r>
            <a:r>
              <a:rPr lang="fr-FR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Bruxelles</a:t>
            </a:r>
            <a:r>
              <a:rPr lang="fr-FR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), </a:t>
            </a: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qui </a:t>
            </a:r>
            <a:r>
              <a:rPr lang="fr-FR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étaient</a:t>
            </a: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nulles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en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2021, </a:t>
            </a:r>
            <a:r>
              <a:rPr lang="fr-FR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ont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fr-FR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été</a:t>
            </a: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budgétisées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pour 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2022 </a:t>
            </a: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 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60 000 euros </a:t>
            </a: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</a:t>
            </a:r>
            <a:r>
              <a:rPr lang="fr-FR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en</a:t>
            </a: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fr-FR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supposant</a:t>
            </a: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des </a:t>
            </a:r>
            <a:r>
              <a:rPr lang="fr-FR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réunions</a:t>
            </a: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FACE TO FACE). 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lang="fr-FR" sz="20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 </a:t>
            </a:r>
            <a:r>
              <a:rPr lang="fr-FR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Comité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d'audit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et de finance </a:t>
            </a: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 </a:t>
            </a:r>
            <a:r>
              <a:rPr lang="fr-FR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budgétisé</a:t>
            </a:r>
            <a:r>
              <a:rPr lang="fr-FR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des missions d'</a:t>
            </a:r>
            <a:r>
              <a:rPr lang="fr-FR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un </a:t>
            </a:r>
            <a:r>
              <a:rPr lang="fr-FR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montant</a:t>
            </a:r>
            <a:r>
              <a:rPr lang="fr-FR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14 400 euros.</a:t>
            </a:r>
            <a:endParaRPr lang="fr-FR" sz="20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327" name="Google Shape;327;p22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2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2"/>
          <p:cNvSpPr txBox="1"/>
          <p:nvPr/>
        </p:nvSpPr>
        <p:spPr>
          <a:xfrm>
            <a:off x="190500" y="76200"/>
            <a:ext cx="891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BUDGET RÉGIONAL 2022</a:t>
            </a:r>
            <a:endParaRPr sz="3600" b="1" u="sng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0" name="Google Shape;330;p22"/>
          <p:cNvSpPr/>
          <p:nvPr/>
        </p:nvSpPr>
        <p:spPr>
          <a:xfrm>
            <a:off x="990600" y="495300"/>
            <a:ext cx="8212138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FAITS MARQUANTS :</a:t>
            </a:r>
            <a:endParaRPr sz="2000" b="1" u="sng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-146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Noto Sans Symbols"/>
              <a:buChar char="✔"/>
            </a:pP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 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budget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consolidé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des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dépenses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régionales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dont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l'approbation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est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recommandée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s'élève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à 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480 000 euros.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Noto Sans Symbols"/>
              <a:buNone/>
            </a:pP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Cela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représente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une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augmentation 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 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44 % </a:t>
            </a:r>
            <a:r>
              <a:rPr lang="en-GB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</a:t>
            </a:r>
            <a:r>
              <a:rPr lang="en-GB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146 943 €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par rapport au 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budget 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2021 de 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333 057 €.</a:t>
            </a:r>
            <a:endParaRPr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 budget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prévoit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un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financement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par le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biais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contributions 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  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23 pays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membres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 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230 000 euros.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Les 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contributions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annuelles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2022 ne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couvriront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que 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48 % 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du 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budget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nécessaire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Cela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laisserait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un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déficit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financement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52 %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soit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250 000 €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qui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représente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143 % 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(147 043 €) 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 plus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qu'en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2021 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(103 057 €). 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Les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réserves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bancaires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(31</a:t>
            </a:r>
            <a:r>
              <a:rPr lang="en-GB" sz="2000" baseline="30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st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décembre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2021)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actuellement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disponibles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pour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couvrir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l'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écart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 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490 912 €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ou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d'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autres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</a:t>
            </a:r>
            <a:r>
              <a:rPr lang="en-GB" sz="2000" b="1" baseline="30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rd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financements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parties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disponibles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 budget </a:t>
            </a:r>
            <a:r>
              <a:rPr lang="en-GB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proposé</a:t>
            </a:r>
            <a:r>
              <a:rPr lang="en-GB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est</a:t>
            </a:r>
            <a:r>
              <a:rPr lang="en-GB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détaillé</a:t>
            </a:r>
            <a:r>
              <a:rPr lang="en-GB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comme</a:t>
            </a:r>
            <a:r>
              <a:rPr lang="en-GB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suit (page </a:t>
            </a:r>
            <a:r>
              <a:rPr lang="en-GB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suivante</a:t>
            </a:r>
            <a:r>
              <a:rPr lang="en-GB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: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338" name="Google Shape;338;p23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3"/>
          <p:cNvSpPr txBox="1"/>
          <p:nvPr/>
        </p:nvSpPr>
        <p:spPr>
          <a:xfrm>
            <a:off x="0" y="4572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u="sng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APERÇU DU BUDGET : RÉVISÉ</a:t>
            </a:r>
            <a:endParaRPr sz="3600" b="1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1" name="Google Shape;341;p23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50"/>
              </a:spcBef>
              <a:spcAft>
                <a:spcPts val="0"/>
              </a:spcAft>
              <a:buClr>
                <a:srgbClr val="FF0000"/>
              </a:buClr>
              <a:buSzPts val="171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2" name="Google Shape;342;p23"/>
          <p:cNvGraphicFramePr/>
          <p:nvPr>
            <p:extLst>
              <p:ext uri="{D42A27DB-BD31-4B8C-83A1-F6EECF244321}">
                <p14:modId xmlns:p14="http://schemas.microsoft.com/office/powerpoint/2010/main" val="1086794025"/>
              </p:ext>
            </p:extLst>
          </p:nvPr>
        </p:nvGraphicFramePr>
        <p:xfrm>
          <a:off x="1028700" y="539750"/>
          <a:ext cx="78867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886700" imgH="5943600" progId="Excel.Sheet.12">
                  <p:embed/>
                </p:oleObj>
              </mc:Choice>
              <mc:Fallback>
                <p:oleObj r:id="rId3" imgW="7886700" imgH="5943600" progId="Excel.Sheet.12">
                  <p:embed/>
                  <p:pic>
                    <p:nvPicPr>
                      <p:cNvPr id="342" name="Google Shape;342;p23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28700" y="539750"/>
                        <a:ext cx="7886700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350" name="Google Shape;350;p24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4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4"/>
          <p:cNvSpPr txBox="1"/>
          <p:nvPr/>
        </p:nvSpPr>
        <p:spPr>
          <a:xfrm>
            <a:off x="0" y="4572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u="sng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APERÇU DU BUDGET 2022</a:t>
            </a:r>
            <a:endParaRPr sz="3600" b="1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3" name="Google Shape;353;p24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50"/>
              </a:spcBef>
              <a:spcAft>
                <a:spcPts val="0"/>
              </a:spcAft>
              <a:buClr>
                <a:srgbClr val="FF0000"/>
              </a:buClr>
              <a:buSzPts val="171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54" name="Google Shape;354;p24"/>
          <p:cNvGraphicFramePr/>
          <p:nvPr/>
        </p:nvGraphicFramePr>
        <p:xfrm>
          <a:off x="1063625" y="685800"/>
          <a:ext cx="800735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07350" imgH="5867400" progId="Excel.Sheet.12">
                  <p:embed/>
                </p:oleObj>
              </mc:Choice>
              <mc:Fallback>
                <p:oleObj r:id="rId3" imgW="8007350" imgH="5867400" progId="Excel.Sheet.12">
                  <p:embed/>
                  <p:pic>
                    <p:nvPicPr>
                      <p:cNvPr id="354" name="Google Shape;354;p24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63625" y="685800"/>
                        <a:ext cx="800735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362" name="Google Shape;362;p25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25"/>
          <p:cNvSpPr txBox="1"/>
          <p:nvPr/>
        </p:nvSpPr>
        <p:spPr>
          <a:xfrm>
            <a:off x="0" y="381000"/>
            <a:ext cx="891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BUDGET 2022 : PAR CATÉGORIE DE DÉPENSES</a:t>
            </a:r>
            <a:endParaRPr sz="3000" b="1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4" name="Google Shape;364;p25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Noto Sans Symbols"/>
              <a:buNone/>
            </a:pPr>
            <a:endParaRPr sz="21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65" name="Google Shape;365;p25"/>
          <p:cNvGraphicFramePr/>
          <p:nvPr/>
        </p:nvGraphicFramePr>
        <p:xfrm>
          <a:off x="1066800" y="457200"/>
          <a:ext cx="8004175" cy="607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04175" imgH="6076950" progId="Excel.Sheet.12">
                  <p:embed/>
                </p:oleObj>
              </mc:Choice>
              <mc:Fallback>
                <p:oleObj r:id="rId3" imgW="8004175" imgH="6076950" progId="Excel.Sheet.12">
                  <p:embed/>
                  <p:pic>
                    <p:nvPicPr>
                      <p:cNvPr id="365" name="Google Shape;365;p25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66800" y="457200"/>
                        <a:ext cx="8004175" cy="607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373" name="Google Shape;373;p26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6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6"/>
          <p:cNvSpPr txBox="1"/>
          <p:nvPr/>
        </p:nvSpPr>
        <p:spPr>
          <a:xfrm>
            <a:off x="0" y="381000"/>
            <a:ext cx="891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	BUDGET : PAR CATÉGORIE DE DÉPENSES</a:t>
            </a:r>
            <a:endParaRPr sz="3000" b="1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76" name="Google Shape;376;p26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50"/>
              </a:spcBef>
              <a:spcAft>
                <a:spcPts val="0"/>
              </a:spcAft>
              <a:buClr>
                <a:srgbClr val="FF0000"/>
              </a:buClr>
              <a:buSzPts val="171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77" name="Google Shape;377;p26"/>
          <p:cNvGraphicFramePr/>
          <p:nvPr/>
        </p:nvGraphicFramePr>
        <p:xfrm>
          <a:off x="1066800" y="457200"/>
          <a:ext cx="8004175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04175" imgH="6096000" progId="Excel.Sheet.12">
                  <p:embed/>
                </p:oleObj>
              </mc:Choice>
              <mc:Fallback>
                <p:oleObj r:id="rId3" imgW="8004175" imgH="6096000" progId="Excel.Sheet.12">
                  <p:embed/>
                  <p:pic>
                    <p:nvPicPr>
                      <p:cNvPr id="377" name="Google Shape;377;p26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66800" y="457200"/>
                        <a:ext cx="8004175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385" name="Google Shape;385;p27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2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27"/>
          <p:cNvSpPr txBox="1"/>
          <p:nvPr/>
        </p:nvSpPr>
        <p:spPr>
          <a:xfrm>
            <a:off x="12700" y="371475"/>
            <a:ext cx="8915400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endParaRPr sz="3600" b="1" u="sng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8" name="Google Shape;388;p27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50"/>
              </a:spcBef>
              <a:spcAft>
                <a:spcPts val="0"/>
              </a:spcAft>
              <a:buClr>
                <a:srgbClr val="FF0000"/>
              </a:buClr>
              <a:buSzPts val="171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89" name="Google Shape;389;p27"/>
          <p:cNvGraphicFramePr/>
          <p:nvPr/>
        </p:nvGraphicFramePr>
        <p:xfrm>
          <a:off x="1009650" y="0"/>
          <a:ext cx="813435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134350" imgH="6553200" progId="Excel.Sheet.12">
                  <p:embed/>
                </p:oleObj>
              </mc:Choice>
              <mc:Fallback>
                <p:oleObj r:id="rId3" imgW="8134350" imgH="6553200" progId="Excel.Sheet.12">
                  <p:embed/>
                  <p:pic>
                    <p:nvPicPr>
                      <p:cNvPr id="389" name="Google Shape;389;p27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09650" y="0"/>
                        <a:ext cx="813435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397" name="Google Shape;397;p28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28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8"/>
          <p:cNvSpPr txBox="1"/>
          <p:nvPr/>
        </p:nvSpPr>
        <p:spPr>
          <a:xfrm>
            <a:off x="930302" y="381000"/>
            <a:ext cx="7985097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COMPARAISON BUDGÉTAIRE : </a:t>
            </a:r>
            <a:r>
              <a:rPr lang="en-GB" sz="1600" b="1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PAR CATÉGORIE DE DÉPENSES</a:t>
            </a:r>
            <a:endParaRPr sz="16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u="sng" dirty="0">
              <a:solidFill>
                <a:srgbClr val="FF6600"/>
              </a:solidFill>
              <a:latin typeface="Times New Roman" panose="02020603050405020304" pitchFamily="18" charset="0"/>
              <a:ea typeface="Gill Sans"/>
              <a:cs typeface="Times New Roman" panose="02020603050405020304" pitchFamily="18" charset="0"/>
              <a:sym typeface="Gill Sans"/>
            </a:endParaRPr>
          </a:p>
        </p:txBody>
      </p:sp>
      <p:sp>
        <p:nvSpPr>
          <p:cNvPr id="400" name="Google Shape;400;p28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50"/>
              </a:spcBef>
              <a:spcAft>
                <a:spcPts val="0"/>
              </a:spcAft>
              <a:buClr>
                <a:srgbClr val="FF0000"/>
              </a:buClr>
              <a:buSzPts val="171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01" name="Google Shape;401;p28"/>
          <p:cNvGraphicFramePr/>
          <p:nvPr>
            <p:extLst>
              <p:ext uri="{D42A27DB-BD31-4B8C-83A1-F6EECF244321}">
                <p14:modId xmlns:p14="http://schemas.microsoft.com/office/powerpoint/2010/main" val="1367740989"/>
              </p:ext>
            </p:extLst>
          </p:nvPr>
        </p:nvGraphicFramePr>
        <p:xfrm>
          <a:off x="990600" y="657998"/>
          <a:ext cx="8080375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80375" imgH="6096000" progId="Excel.Sheet.12">
                  <p:embed/>
                </p:oleObj>
              </mc:Choice>
              <mc:Fallback>
                <p:oleObj r:id="rId3" imgW="8080375" imgH="6096000" progId="Excel.Sheet.12">
                  <p:embed/>
                  <p:pic>
                    <p:nvPicPr>
                      <p:cNvPr id="401" name="Google Shape;401;p28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990600" y="657998"/>
                        <a:ext cx="8080375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409" name="Google Shape;409;p29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29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29"/>
          <p:cNvSpPr txBox="1"/>
          <p:nvPr/>
        </p:nvSpPr>
        <p:spPr>
          <a:xfrm>
            <a:off x="1066800" y="434975"/>
            <a:ext cx="784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u="sng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	COMPARAISON BUDGÉTAIRE : </a:t>
            </a:r>
            <a:r>
              <a:rPr lang="en-GB" sz="1800" b="1" u="sng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PAR CATÉGORIE DE DÉPENSES</a:t>
            </a:r>
            <a:endParaRPr sz="1800" b="1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u="sng" dirty="0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2" name="Google Shape;412;p29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50"/>
              </a:spcBef>
              <a:spcAft>
                <a:spcPts val="0"/>
              </a:spcAft>
              <a:buClr>
                <a:srgbClr val="FF0000"/>
              </a:buClr>
              <a:buSzPts val="171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13" name="Google Shape;413;p29"/>
          <p:cNvGraphicFramePr/>
          <p:nvPr>
            <p:extLst>
              <p:ext uri="{D42A27DB-BD31-4B8C-83A1-F6EECF244321}">
                <p14:modId xmlns:p14="http://schemas.microsoft.com/office/powerpoint/2010/main" val="1822103295"/>
              </p:ext>
            </p:extLst>
          </p:nvPr>
        </p:nvGraphicFramePr>
        <p:xfrm>
          <a:off x="1066800" y="685800"/>
          <a:ext cx="8004175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04175" imgH="6096000" progId="Excel.Sheet.12">
                  <p:embed/>
                </p:oleObj>
              </mc:Choice>
              <mc:Fallback>
                <p:oleObj r:id="rId3" imgW="8004175" imgH="6096000" progId="Excel.Sheet.12">
                  <p:embed/>
                  <p:pic>
                    <p:nvPicPr>
                      <p:cNvPr id="413" name="Google Shape;413;p29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66800" y="685800"/>
                        <a:ext cx="8004175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421" name="Google Shape;421;p30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30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30"/>
          <p:cNvSpPr txBox="1"/>
          <p:nvPr/>
        </p:nvSpPr>
        <p:spPr>
          <a:xfrm>
            <a:off x="0" y="381000"/>
            <a:ext cx="891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	BUDGET DÉTAILLÉ : PAR LIGNE DE DÉPENSE</a:t>
            </a:r>
            <a:endParaRPr sz="2400" b="1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u="sng" dirty="0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4" name="Google Shape;424;p30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50"/>
              </a:spcBef>
              <a:spcAft>
                <a:spcPts val="0"/>
              </a:spcAft>
              <a:buClr>
                <a:srgbClr val="FF0000"/>
              </a:buClr>
              <a:buSzPts val="171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25" name="Google Shape;425;p30"/>
          <p:cNvGraphicFramePr/>
          <p:nvPr/>
        </p:nvGraphicFramePr>
        <p:xfrm>
          <a:off x="1041400" y="460375"/>
          <a:ext cx="803275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32750" imgH="6096000" progId="Excel.Sheet.12">
                  <p:embed/>
                </p:oleObj>
              </mc:Choice>
              <mc:Fallback>
                <p:oleObj r:id="rId3" imgW="8032750" imgH="6096000" progId="Excel.Sheet.12">
                  <p:embed/>
                  <p:pic>
                    <p:nvPicPr>
                      <p:cNvPr id="425" name="Google Shape;425;p30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41400" y="460375"/>
                        <a:ext cx="8032750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>
            <a:spLocks noGrp="1"/>
          </p:cNvSpPr>
          <p:nvPr>
            <p:ph type="ctrTitle"/>
          </p:nvPr>
        </p:nvSpPr>
        <p:spPr>
          <a:xfrm>
            <a:off x="0" y="152400"/>
            <a:ext cx="9144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b="1">
                <a:solidFill>
                  <a:srgbClr val="562214"/>
                </a:solidFill>
              </a:rPr>
              <a:t>PARTIE 1</a:t>
            </a:r>
            <a:br>
              <a:rPr lang="en-GB" sz="4000">
                <a:solidFill>
                  <a:srgbClr val="562214"/>
                </a:solidFill>
              </a:rPr>
            </a:br>
            <a:br>
              <a:rPr lang="en-GB" sz="4000">
                <a:solidFill>
                  <a:srgbClr val="562214"/>
                </a:solidFill>
              </a:rPr>
            </a:br>
            <a:br>
              <a:rPr lang="en-GB" sz="4000">
                <a:solidFill>
                  <a:srgbClr val="562214"/>
                </a:solidFill>
              </a:rPr>
            </a:br>
            <a:r>
              <a:rPr lang="en-GB" sz="3900" b="1">
                <a:solidFill>
                  <a:srgbClr val="FF6600"/>
                </a:solidFill>
              </a:rPr>
              <a:t>ÉTATS FINANCIERS</a:t>
            </a:r>
            <a:br>
              <a:rPr lang="en-GB" sz="3900" b="1">
                <a:solidFill>
                  <a:srgbClr val="FF6600"/>
                </a:solidFill>
              </a:rPr>
            </a:br>
            <a:br>
              <a:rPr lang="en-GB" sz="3900" b="1">
                <a:solidFill>
                  <a:srgbClr val="FF6600"/>
                </a:solidFill>
              </a:rPr>
            </a:br>
            <a:r>
              <a:rPr lang="en-GB" sz="3900" b="1">
                <a:solidFill>
                  <a:srgbClr val="FF6600"/>
                </a:solidFill>
              </a:rPr>
              <a:t>2021</a:t>
            </a:r>
            <a:br>
              <a:rPr lang="en-GB" sz="3200" b="1">
                <a:solidFill>
                  <a:srgbClr val="FF6600"/>
                </a:solidFill>
              </a:rPr>
            </a:br>
            <a:endParaRPr sz="3200" b="1">
              <a:solidFill>
                <a:srgbClr val="0000FF"/>
              </a:solidFill>
            </a:endParaRPr>
          </a:p>
        </p:txBody>
      </p:sp>
      <p:sp>
        <p:nvSpPr>
          <p:cNvPr id="134" name="Google Shape;134;p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433" name="Google Shape;433;p31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31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31"/>
          <p:cNvSpPr txBox="1"/>
          <p:nvPr/>
        </p:nvSpPr>
        <p:spPr>
          <a:xfrm>
            <a:off x="835024" y="381000"/>
            <a:ext cx="808037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	BUDGET DÉTAILLÉ : PAR LIGNE DE DÉPENSE </a:t>
            </a:r>
            <a:endParaRPr sz="2400" b="1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u="sng" dirty="0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6" name="Google Shape;436;p31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50"/>
              </a:spcBef>
              <a:spcAft>
                <a:spcPts val="0"/>
              </a:spcAft>
              <a:buClr>
                <a:srgbClr val="FF0000"/>
              </a:buClr>
              <a:buSzPts val="171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37" name="Google Shape;437;p31"/>
          <p:cNvGraphicFramePr/>
          <p:nvPr/>
        </p:nvGraphicFramePr>
        <p:xfrm>
          <a:off x="1030288" y="431800"/>
          <a:ext cx="8080375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80375" imgH="6096000" progId="Excel.Sheet.12">
                  <p:embed/>
                </p:oleObj>
              </mc:Choice>
              <mc:Fallback>
                <p:oleObj r:id="rId3" imgW="8080375" imgH="6096000" progId="Excel.Sheet.12">
                  <p:embed/>
                  <p:pic>
                    <p:nvPicPr>
                      <p:cNvPr id="437" name="Google Shape;437;p31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30288" y="431800"/>
                        <a:ext cx="8080375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445" name="Google Shape;445;p32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32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32"/>
          <p:cNvSpPr txBox="1"/>
          <p:nvPr/>
        </p:nvSpPr>
        <p:spPr>
          <a:xfrm>
            <a:off x="838198" y="381000"/>
            <a:ext cx="807720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	BUDGET DÉTAILLÉ : PAR LIGNE DE DÉPENSE</a:t>
            </a:r>
            <a:endParaRPr sz="2400" b="1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u="sng" dirty="0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8" name="Google Shape;448;p32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50"/>
              </a:spcBef>
              <a:spcAft>
                <a:spcPts val="0"/>
              </a:spcAft>
              <a:buClr>
                <a:srgbClr val="FF0000"/>
              </a:buClr>
              <a:buSzPts val="171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49" name="Google Shape;449;p32"/>
          <p:cNvGraphicFramePr/>
          <p:nvPr/>
        </p:nvGraphicFramePr>
        <p:xfrm>
          <a:off x="1036638" y="447675"/>
          <a:ext cx="80772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77200" imgH="6096000" progId="Excel.Sheet.12">
                  <p:embed/>
                </p:oleObj>
              </mc:Choice>
              <mc:Fallback>
                <p:oleObj r:id="rId3" imgW="8077200" imgH="6096000" progId="Excel.Sheet.12">
                  <p:embed/>
                  <p:pic>
                    <p:nvPicPr>
                      <p:cNvPr id="449" name="Google Shape;449;p32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36638" y="447675"/>
                        <a:ext cx="8077200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457" name="Google Shape;457;p33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3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33"/>
          <p:cNvSpPr txBox="1"/>
          <p:nvPr/>
        </p:nvSpPr>
        <p:spPr>
          <a:xfrm>
            <a:off x="911224" y="381000"/>
            <a:ext cx="800417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	BUDGET DÉTAILLÉ : PAR LIGNE DE DÉPENSE </a:t>
            </a:r>
            <a:endParaRPr sz="2400" b="1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u="sng" dirty="0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0" name="Google Shape;460;p33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50"/>
              </a:spcBef>
              <a:spcAft>
                <a:spcPts val="0"/>
              </a:spcAft>
              <a:buClr>
                <a:srgbClr val="FF0000"/>
              </a:buClr>
              <a:buSzPts val="171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61" name="Google Shape;461;p33"/>
          <p:cNvGraphicFramePr/>
          <p:nvPr/>
        </p:nvGraphicFramePr>
        <p:xfrm>
          <a:off x="1066800" y="533400"/>
          <a:ext cx="8004175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04175" imgH="6019800" progId="Excel.Sheet.12">
                  <p:embed/>
                </p:oleObj>
              </mc:Choice>
              <mc:Fallback>
                <p:oleObj r:id="rId3" imgW="8004175" imgH="6019800" progId="Excel.Sheet.12">
                  <p:embed/>
                  <p:pic>
                    <p:nvPicPr>
                      <p:cNvPr id="461" name="Google Shape;461;p33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66800" y="533400"/>
                        <a:ext cx="8004175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469" name="Google Shape;469;p34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34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4"/>
          <p:cNvSpPr txBox="1"/>
          <p:nvPr/>
        </p:nvSpPr>
        <p:spPr>
          <a:xfrm>
            <a:off x="923924" y="381000"/>
            <a:ext cx="799147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	BUDGET DÉTAILLÉ : PAR LIGNE DE DÉPENSE </a:t>
            </a:r>
            <a:endParaRPr sz="2400" b="1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u="sng" dirty="0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2" name="Google Shape;472;p34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50"/>
              </a:spcBef>
              <a:spcAft>
                <a:spcPts val="0"/>
              </a:spcAft>
              <a:buClr>
                <a:srgbClr val="FF0000"/>
              </a:buClr>
              <a:buSzPts val="171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73" name="Google Shape;473;p34"/>
          <p:cNvGraphicFramePr/>
          <p:nvPr/>
        </p:nvGraphicFramePr>
        <p:xfrm>
          <a:off x="996950" y="457200"/>
          <a:ext cx="8074025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74025" imgH="6096000" progId="Excel.Sheet.12">
                  <p:embed/>
                </p:oleObj>
              </mc:Choice>
              <mc:Fallback>
                <p:oleObj r:id="rId3" imgW="8074025" imgH="6096000" progId="Excel.Sheet.12">
                  <p:embed/>
                  <p:pic>
                    <p:nvPicPr>
                      <p:cNvPr id="473" name="Google Shape;473;p34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996950" y="457200"/>
                        <a:ext cx="8074025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481" name="Google Shape;481;p35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35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35"/>
          <p:cNvSpPr txBox="1"/>
          <p:nvPr/>
        </p:nvSpPr>
        <p:spPr>
          <a:xfrm>
            <a:off x="155575" y="34925"/>
            <a:ext cx="891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 dirty="0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BUDGET RÉGIONAL 2022</a:t>
            </a:r>
            <a:endParaRPr sz="3600" b="1" u="sng" dirty="0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4" name="Google Shape;484;p35"/>
          <p:cNvSpPr/>
          <p:nvPr/>
        </p:nvSpPr>
        <p:spPr>
          <a:xfrm>
            <a:off x="1066800" y="854075"/>
            <a:ext cx="8004175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LES DÉFIS À RELEVER DANS LE CADRE DU PROCESSUS DE PRÉPARATION :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Des budgets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ont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été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demandés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à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toutes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les 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structures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régionales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lvl="0" indent="-152400">
              <a:lnSpc>
                <a:spcPct val="80000"/>
              </a:lnSpc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Seuls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BRLR-AO 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et 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BRLR-AC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soumis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(par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Birame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avant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la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réunion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la commission des finances 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du 25.11.2021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J'ai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envoyé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des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courriers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électroniques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j'ai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assuré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le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suivi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par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l'intermédiaire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du bureau du 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vice-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président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et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j'ai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passé des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appels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téléphoniques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lvl="0" indent="-152400">
              <a:lnSpc>
                <a:spcPct val="80000"/>
              </a:lnSpc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BRRC 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&amp; CFR Brazza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envoyés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 jour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avant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mais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pas les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autres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Un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délai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supplémentaire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été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accordé</a:t>
            </a:r>
            <a:r>
              <a:rPr lang="en-GB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pour que les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autres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soumettent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leur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candidature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La commission des finances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n'a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pas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pu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achever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et 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examiner le budget à temps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ce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qui a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retardé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la finalisation.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***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L'actualité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l'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information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est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une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préoccupation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majeure 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!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492" name="Google Shape;492;p36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36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36"/>
          <p:cNvSpPr txBox="1"/>
          <p:nvPr/>
        </p:nvSpPr>
        <p:spPr>
          <a:xfrm>
            <a:off x="-228600" y="68263"/>
            <a:ext cx="92995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	RECOMMANDATIONS</a:t>
            </a:r>
            <a:endParaRPr sz="3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36"/>
          <p:cNvSpPr/>
          <p:nvPr/>
        </p:nvSpPr>
        <p:spPr>
          <a:xfrm>
            <a:off x="914400" y="433388"/>
            <a:ext cx="8156575" cy="612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Financement</a:t>
            </a:r>
            <a:r>
              <a:rPr lang="en-GB" sz="2400" b="1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 sz="24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membres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doivent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s'assurer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les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cotisations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sont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payées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à temps</a:t>
            </a:r>
            <a:endParaRPr sz="12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⮚"/>
            </a:pP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Apurement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arriérés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cotisations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recouvrement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dette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558 860,88 euros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Conclure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plans de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paiement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 les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arriérés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importants</a:t>
            </a:r>
            <a:endParaRPr sz="12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Explorer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d'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autres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sources de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financement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tiers/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donateurs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⮚"/>
            </a:pPr>
            <a:r>
              <a:rPr lang="en-GB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Contributions </a:t>
            </a:r>
            <a:r>
              <a:rPr lang="en-GB" sz="20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maximales</a:t>
            </a:r>
            <a:r>
              <a:rPr lang="en-GB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230 000 euros : les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DG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doivent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trouver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moyens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les augmenter : Modification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mécanisme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 des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taux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 contribution </a:t>
            </a:r>
            <a:endParaRPr sz="1200" dirty="0"/>
          </a:p>
          <a:p>
            <a:pPr lvl="0" algn="ctr"/>
            <a:r>
              <a:rPr lang="en-GB" sz="2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Format de </a:t>
            </a:r>
            <a:r>
              <a:rPr lang="en-GB" sz="20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l'OMD</a:t>
            </a:r>
            <a:r>
              <a:rPr lang="en-GB" sz="2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sz="20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Bruxelles</a:t>
            </a:r>
            <a:r>
              <a:rPr lang="en-GB" sz="2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) : </a:t>
            </a:r>
            <a:r>
              <a:rPr lang="en-GB" sz="2000" b="1" dirty="0">
                <a:solidFill>
                  <a:srgbClr val="00B050"/>
                </a:solidFill>
              </a:rPr>
              <a:t>"SYSTÈME DE NIVEAUX"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Les nations plus riches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(PIB plus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élevé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paient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plus !!!!!!</a:t>
            </a:r>
            <a:endParaRPr sz="1200" dirty="0"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GB" sz="20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Cotisations</a:t>
            </a:r>
            <a:r>
              <a:rPr lang="en-GB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10 000 € pour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plus de 10 ans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... AUGMENTATION ! </a:t>
            </a:r>
            <a:endParaRPr sz="1200" dirty="0"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Préparation</a:t>
            </a:r>
            <a:r>
              <a:rPr lang="en-GB" sz="2400" b="1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du budget :</a:t>
            </a:r>
            <a:endParaRPr sz="24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structures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régionales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doivent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envoyer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leurs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demandes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budget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moins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mois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avant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réunion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 la commission des finances 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préparer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le budget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annuel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501" name="Google Shape;501;p37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37"/>
          <p:cNvSpPr txBox="1"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7 mai 2023</a:t>
            </a: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3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37"/>
          <p:cNvSpPr txBox="1"/>
          <p:nvPr/>
        </p:nvSpPr>
        <p:spPr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Dernières réflexions :</a:t>
            </a:r>
            <a:endParaRPr sz="3000" u="sng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37"/>
          <p:cNvSpPr/>
          <p:nvPr/>
        </p:nvSpPr>
        <p:spPr>
          <a:xfrm>
            <a:off x="0" y="4572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Noto Sans Symbols"/>
              <a:buChar char="⮚"/>
            </a:pPr>
            <a:r>
              <a:rPr lang="en-GB" sz="2000" b="1" u="sng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L'argent</a:t>
            </a:r>
            <a:r>
              <a:rPr lang="en-GB" sz="2000" b="1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u="sng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liquide</a:t>
            </a:r>
            <a:r>
              <a:rPr lang="en-GB" sz="2000" b="1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u="sng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GB" sz="2000" b="1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u="sng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roi</a:t>
            </a:r>
            <a:r>
              <a:rPr lang="en-GB" sz="2000" b="1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1200"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Noto Sans Symbols"/>
              <a:buChar char="⮚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 </a:t>
            </a:r>
            <a:r>
              <a:rPr lang="en-GB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efficace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efficient 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 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profitable 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aux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membres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l'organe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régional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GB" sz="24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besoin</a:t>
            </a:r>
            <a:r>
              <a:rPr lang="en-GB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CASH pour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pouvoir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mener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à bien </a:t>
            </a:r>
            <a:r>
              <a:rPr lang="en-GB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ses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activités</a:t>
            </a:r>
            <a:r>
              <a:rPr lang="en-GB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Noto Sans Symbols"/>
              <a:buChar char="⮚"/>
            </a:pPr>
            <a:r>
              <a:rPr lang="en-GB" sz="20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C'est</a:t>
            </a:r>
            <a:r>
              <a:rPr lang="en-GB" sz="20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pourquoi</a:t>
            </a:r>
            <a:r>
              <a:rPr lang="en-GB" sz="20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nous </a:t>
            </a:r>
            <a:r>
              <a:rPr lang="en-GB" sz="20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devons</a:t>
            </a:r>
            <a:r>
              <a:rPr lang="en-GB" sz="20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200"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Noto Sans Symbols"/>
              <a:buChar char="⮚"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Payer </a:t>
            </a:r>
            <a:r>
              <a:rPr lang="en-GB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nos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contributions </a:t>
            </a:r>
            <a:r>
              <a:rPr lang="en-GB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régulièrement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GB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temps voulu : </a:t>
            </a:r>
            <a:r>
              <a:rPr lang="en-GB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 plus tard le 31</a:t>
            </a:r>
            <a:r>
              <a:rPr lang="en-GB" sz="1800" b="1" i="0" u="none" strike="noStrike" cap="none" baseline="30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GB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mars (de la </a:t>
            </a:r>
            <a:r>
              <a:rPr lang="en-GB" sz="18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même</a:t>
            </a:r>
            <a:r>
              <a:rPr lang="en-GB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année</a:t>
            </a:r>
            <a:r>
              <a:rPr lang="en-GB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financière que </a:t>
            </a:r>
            <a:r>
              <a:rPr lang="en-GB" sz="18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celle</a:t>
            </a:r>
            <a:r>
              <a:rPr lang="en-GB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où</a:t>
            </a:r>
            <a:r>
              <a:rPr lang="en-GB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elles</a:t>
            </a:r>
            <a:r>
              <a:rPr lang="en-GB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sont</a:t>
            </a:r>
            <a:r>
              <a:rPr lang="en-GB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dues).</a:t>
            </a:r>
            <a:endParaRPr sz="1200" dirty="0"/>
          </a:p>
          <a:p>
            <a: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Noto Sans Symbols"/>
              <a:buNone/>
            </a:pPr>
            <a:endParaRPr sz="1800" b="1" i="0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Noto Sans Symbols"/>
              <a:buChar char="⮚"/>
            </a:pPr>
            <a:r>
              <a:rPr lang="en-GB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S'efforcer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payer </a:t>
            </a:r>
            <a:r>
              <a:rPr lang="en-GB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tous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GB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arriérés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souffrance</a:t>
            </a:r>
            <a:endParaRPr sz="1200" dirty="0"/>
          </a:p>
          <a:p>
            <a: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Noto Sans Symbols"/>
              <a:buNone/>
            </a:pPr>
            <a:endParaRPr sz="1800" b="1" i="0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Noto Sans Symbols"/>
              <a:buChar char="⮚"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Continuer à </a:t>
            </a:r>
            <a:r>
              <a:rPr lang="en-GB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rechercher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activement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donateurs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d'autres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sources de </a:t>
            </a:r>
            <a:r>
              <a:rPr lang="en-GB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financement</a:t>
            </a:r>
            <a:endParaRPr sz="1200" dirty="0"/>
          </a:p>
          <a:p>
            <a: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Noto Sans Symbols"/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Noto Sans Symbols"/>
              <a:buChar char="⮚"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Continuer à </a:t>
            </a:r>
            <a:r>
              <a:rPr lang="en-GB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rechercher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partenariats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des synergies dans </a:t>
            </a:r>
            <a:r>
              <a:rPr lang="en-GB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notre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intérêt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mutuel</a:t>
            </a:r>
            <a:endParaRPr sz="1200" dirty="0"/>
          </a:p>
          <a:p>
            <a: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Noto Sans Symbols"/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Noto Sans Symbols"/>
              <a:buChar char="⮚"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Continuer à </a:t>
            </a:r>
            <a:r>
              <a:rPr lang="en-GB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bénéficier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d'un leadership fort et </a:t>
            </a:r>
            <a:r>
              <a:rPr lang="en-GB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dynamique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pour tracer la </a:t>
            </a:r>
            <a:r>
              <a:rPr lang="en-GB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voie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réalisation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nos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objectifs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stratégiques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nationaux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GB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régionaux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8"/>
          <p:cNvSpPr txBox="1">
            <a:spLocks noGrp="1"/>
          </p:cNvSpPr>
          <p:nvPr>
            <p:ph type="ctrTitle"/>
          </p:nvPr>
        </p:nvSpPr>
        <p:spPr>
          <a:xfrm>
            <a:off x="762000" y="0"/>
            <a:ext cx="8382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4000">
                <a:solidFill>
                  <a:srgbClr val="FF0000"/>
                </a:solidFill>
              </a:rPr>
            </a:br>
            <a:br>
              <a:rPr lang="en-GB" sz="4000">
                <a:solidFill>
                  <a:srgbClr val="FF0000"/>
                </a:solidFill>
              </a:rPr>
            </a:br>
            <a:br>
              <a:rPr lang="en-GB" sz="4000">
                <a:solidFill>
                  <a:srgbClr val="FF0000"/>
                </a:solidFill>
              </a:rPr>
            </a:br>
            <a:br>
              <a:rPr lang="en-GB" sz="4000">
                <a:solidFill>
                  <a:srgbClr val="FF0000"/>
                </a:solidFill>
              </a:rPr>
            </a:br>
            <a:br>
              <a:rPr lang="en-GB" sz="4000">
                <a:solidFill>
                  <a:srgbClr val="FF0000"/>
                </a:solidFill>
              </a:rPr>
            </a:br>
            <a:br>
              <a:rPr lang="en-GB" sz="4000">
                <a:solidFill>
                  <a:srgbClr val="FF0000"/>
                </a:solidFill>
              </a:rPr>
            </a:br>
            <a:br>
              <a:rPr lang="en-GB" sz="4000">
                <a:solidFill>
                  <a:srgbClr val="FF0000"/>
                </a:solidFill>
              </a:rPr>
            </a:br>
            <a:br>
              <a:rPr lang="en-GB" sz="4000">
                <a:solidFill>
                  <a:srgbClr val="FF0000"/>
                </a:solidFill>
              </a:rPr>
            </a:br>
            <a:br>
              <a:rPr lang="en-GB" sz="4000">
                <a:solidFill>
                  <a:srgbClr val="FF0000"/>
                </a:solidFill>
              </a:rPr>
            </a:br>
            <a:br>
              <a:rPr lang="en-GB" sz="4000">
                <a:solidFill>
                  <a:srgbClr val="FF0000"/>
                </a:solidFill>
              </a:rPr>
            </a:br>
            <a:r>
              <a:rPr lang="en-GB" sz="4000" b="1" u="sng">
                <a:solidFill>
                  <a:srgbClr val="00B050"/>
                </a:solidFill>
              </a:rPr>
              <a:t>CONCLUSION :</a:t>
            </a:r>
            <a:br>
              <a:rPr lang="en-GB" sz="4000" b="1">
                <a:solidFill>
                  <a:srgbClr val="00B050"/>
                </a:solidFill>
              </a:rPr>
            </a:br>
            <a:r>
              <a:rPr lang="en-GB" sz="4000" b="1">
                <a:solidFill>
                  <a:srgbClr val="0000FF"/>
                </a:solidFill>
              </a:rPr>
              <a:t>AVEC</a:t>
            </a:r>
            <a:br>
              <a:rPr lang="en-GB" sz="4000" b="1">
                <a:solidFill>
                  <a:srgbClr val="0000FF"/>
                </a:solidFill>
              </a:rPr>
            </a:br>
            <a:r>
              <a:rPr lang="en-GB" sz="4000" b="1">
                <a:solidFill>
                  <a:srgbClr val="0000FF"/>
                </a:solidFill>
              </a:rPr>
              <a:t>UN BON LEADERSHIP</a:t>
            </a:r>
            <a:br>
              <a:rPr lang="en-GB" sz="4000" b="1">
                <a:solidFill>
                  <a:srgbClr val="0000FF"/>
                </a:solidFill>
              </a:rPr>
            </a:br>
            <a:r>
              <a:rPr lang="en-GB" sz="4000" b="1">
                <a:solidFill>
                  <a:schemeClr val="dk1"/>
                </a:solidFill>
              </a:rPr>
              <a:t>TRAVAIL D'ÉQUIPE ET </a:t>
            </a:r>
            <a:r>
              <a:rPr lang="en-GB" sz="4000" b="1">
                <a:solidFill>
                  <a:srgbClr val="FF0000"/>
                </a:solidFill>
              </a:rPr>
              <a:t>DÉTERMINATION </a:t>
            </a:r>
            <a:br>
              <a:rPr lang="en-GB" sz="4000" b="1">
                <a:solidFill>
                  <a:srgbClr val="0000FF"/>
                </a:solidFill>
              </a:rPr>
            </a:br>
            <a:r>
              <a:rPr lang="en-GB" sz="4000" b="1">
                <a:solidFill>
                  <a:srgbClr val="FF6600"/>
                </a:solidFill>
              </a:rPr>
              <a:t> </a:t>
            </a:r>
            <a:br>
              <a:rPr lang="en-GB" sz="4000" u="sng">
                <a:solidFill>
                  <a:srgbClr val="FF0000"/>
                </a:solidFill>
              </a:rPr>
            </a:br>
            <a:endParaRPr sz="4000">
              <a:solidFill>
                <a:srgbClr val="0000FF"/>
              </a:solidFill>
            </a:endParaRPr>
          </a:p>
        </p:txBody>
      </p:sp>
      <p:sp>
        <p:nvSpPr>
          <p:cNvPr id="513" name="Google Shape;513;p38"/>
          <p:cNvSpPr txBox="1">
            <a:spLocks noGrp="1"/>
          </p:cNvSpPr>
          <p:nvPr>
            <p:ph type="subTitle" idx="1"/>
          </p:nvPr>
        </p:nvSpPr>
        <p:spPr>
          <a:xfrm>
            <a:off x="76200" y="3647661"/>
            <a:ext cx="9144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-GB" sz="6000" b="1" dirty="0">
                <a:solidFill>
                  <a:srgbClr val="0000FF"/>
                </a:solidFill>
              </a:rPr>
              <a:t>NOUS POUVONS LE FAIRE !!!</a:t>
            </a:r>
            <a:endParaRPr sz="2000" dirty="0"/>
          </a:p>
          <a:p>
            <a:pPr marL="342900" lvl="0" indent="-342900" algn="ctr" rtl="0">
              <a:spcBef>
                <a:spcPts val="600"/>
              </a:spcBef>
              <a:spcAft>
                <a:spcPts val="0"/>
              </a:spcAft>
              <a:buSzPts val="2560"/>
              <a:buNone/>
            </a:pPr>
            <a:endParaRPr sz="2400" b="1" dirty="0">
              <a:solidFill>
                <a:srgbClr val="0000FF"/>
              </a:solidFill>
            </a:endParaRPr>
          </a:p>
          <a:p>
            <a:pPr marL="342900" lvl="0" indent="-342900" algn="ctr" rtl="0"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lang="en-GB" sz="2400" b="1" dirty="0">
                <a:solidFill>
                  <a:srgbClr val="0000FF"/>
                </a:solidFill>
              </a:rPr>
              <a:t>MERCI !!!!!!</a:t>
            </a:r>
            <a:endParaRPr sz="2000" dirty="0"/>
          </a:p>
        </p:txBody>
      </p:sp>
      <p:sp>
        <p:nvSpPr>
          <p:cNvPr id="514" name="Google Shape;514;p3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07 mai 2023</a:t>
            </a:r>
            <a:endParaRPr/>
          </a:p>
        </p:txBody>
      </p:sp>
      <p:cxnSp>
        <p:nvCxnSpPr>
          <p:cNvPr id="515" name="Google Shape;515;p38"/>
          <p:cNvCxnSpPr/>
          <p:nvPr/>
        </p:nvCxnSpPr>
        <p:spPr>
          <a:xfrm>
            <a:off x="360459" y="3514477"/>
            <a:ext cx="8305800" cy="0"/>
          </a:xfrm>
          <a:prstGeom prst="straightConnector1">
            <a:avLst/>
          </a:prstGeom>
          <a:noFill/>
          <a:ln w="19050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131763" y="685800"/>
            <a:ext cx="891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 dirty="0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ÉTATS FINANCIERS 2021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 dirty="0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1008063" y="670063"/>
            <a:ext cx="8135937" cy="579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Comité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présente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états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financiers pour la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période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du 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31</a:t>
            </a:r>
            <a:r>
              <a:rPr lang="en-GB" sz="1800" b="1" baseline="30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DECEMBRE 2021.</a:t>
            </a:r>
            <a:endParaRPr sz="11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Noto Sans Symbols"/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FAITS MARQUANTS :</a:t>
            </a:r>
            <a:endParaRPr sz="18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39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Noto Sans Symbols"/>
              <a:buChar char="✔"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dépenses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sont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basées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sur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l'exécution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du budget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approuvé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333 </a:t>
            </a:r>
            <a:r>
              <a:rPr lang="en-GB" sz="18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057 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€ 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l'année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cours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Noto Sans Symbols"/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39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Noto Sans Symbols"/>
              <a:buChar char="✔"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dépenses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réelles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encourues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 rapport au budget se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sont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élevées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139 773 € 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(42 %),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qui laisse un </a:t>
            </a:r>
            <a:r>
              <a:rPr lang="en-GB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écart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positif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193 284 € 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(58 %).</a:t>
            </a:r>
            <a:endParaRPr sz="11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Noto Sans Symbols"/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39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Noto Sans Symbols"/>
              <a:buChar char="✔"/>
            </a:pPr>
            <a:r>
              <a:rPr lang="en-GB" sz="18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raisons de </a:t>
            </a:r>
            <a:r>
              <a:rPr lang="en-GB" sz="1800" b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cet</a:t>
            </a:r>
            <a:r>
              <a:rPr lang="en-GB" sz="18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écart</a:t>
            </a:r>
            <a:r>
              <a:rPr lang="en-GB" sz="18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sont</a:t>
            </a:r>
            <a:r>
              <a:rPr lang="en-GB" sz="18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GB" sz="1800" b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suivantes</a:t>
            </a:r>
            <a:r>
              <a:rPr lang="en-GB" sz="18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endParaRPr sz="11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Noto Sans Symbols"/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Noto Sans Symbols"/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**Une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grande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partie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activités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régionales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renforcement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capacités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des 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missions </a:t>
            </a:r>
            <a:r>
              <a:rPr lang="en-GB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d'assistance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technique 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 des </a:t>
            </a:r>
            <a:r>
              <a:rPr lang="en-GB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réunions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régionales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"face à face"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prévues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n'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ont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pas </a:t>
            </a:r>
            <a:r>
              <a:rPr lang="en-GB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lieu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raison de 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Covid-19 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€110</a:t>
            </a:r>
            <a:r>
              <a:rPr lang="en-GB" sz="18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,317</a:t>
            </a:r>
            <a:endParaRPr sz="1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Noto Sans Symbols"/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Noto Sans Symbols"/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**Les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activités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publication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prévues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n'ont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pas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lieu et les 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services internes </a:t>
            </a:r>
            <a:r>
              <a:rPr lang="en-GB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ont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également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permis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réaliser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économies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d'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montant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total de 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74 </a:t>
            </a:r>
            <a:r>
              <a:rPr lang="en-GB" sz="18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269 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euros.</a:t>
            </a:r>
            <a:endParaRPr sz="11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Noto Sans Symbols"/>
              <a:buNone/>
            </a:pPr>
            <a:endParaRPr sz="1800" b="1" i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Noto Sans Symbols"/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**Le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reste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dû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aux </a:t>
            </a:r>
            <a:r>
              <a:rPr lang="en-GB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économies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réalisées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sur les </a:t>
            </a:r>
            <a:r>
              <a:rPr lang="en-GB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fournitures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 bureau, à </a:t>
            </a:r>
            <a:r>
              <a:rPr lang="en-GB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l'assistance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des administrations locales 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 à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</a:t>
            </a:r>
            <a:r>
              <a:rPr lang="en-GB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inutilisation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du 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fonds de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réserve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1" i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153" name="Google Shape;153;p6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131763" y="685800"/>
            <a:ext cx="891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ÉTATS FINANCIERS 2021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990600" y="457200"/>
            <a:ext cx="8080375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Noto Sans Symbols"/>
              <a:buNone/>
            </a:pPr>
            <a:endParaRPr sz="2400" b="1" u="sng" dirty="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FAITS MARQUANTS (suite) :</a:t>
            </a:r>
            <a:endParaRPr sz="12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8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Noto Sans Symbols"/>
              <a:buChar char="✔"/>
            </a:pP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en-GB" sz="2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revenu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 pour la </a:t>
            </a: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période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s'est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élevé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€209,818</a:t>
            </a:r>
            <a:endParaRPr sz="12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Noto Sans Symbols"/>
              <a:buNone/>
            </a:pP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8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Noto Sans Symbols"/>
              <a:buChar char="✔"/>
            </a:pP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GB" sz="2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dépenses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totales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</a:t>
            </a: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sont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élevées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139 773 euros.</a:t>
            </a:r>
            <a:endParaRPr sz="12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Noto Sans Symbols"/>
              <a:buNone/>
            </a:pP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Noto Sans Symbols"/>
              <a:buNone/>
            </a:pP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8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Noto Sans Symbols"/>
              <a:buChar char="✔"/>
            </a:pP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Il </a:t>
            </a: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résulte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GB" sz="2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excédent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70 045 euros 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 la </a:t>
            </a: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période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Noto Sans Symbols"/>
              <a:buNone/>
            </a:pP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8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Noto Sans Symbols"/>
              <a:buChar char="✔"/>
            </a:pP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total des fonds </a:t>
            </a: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accumulés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 sz="2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réserves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s'élève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490 </a:t>
            </a:r>
            <a:r>
              <a:rPr lang="en-GB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912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€. </a:t>
            </a:r>
            <a:endParaRPr sz="12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Noto Sans Symbols"/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8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Noto Sans Symbols"/>
              <a:buChar char="✔"/>
            </a:pP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Cela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représente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GB" sz="2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solde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bancaire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490 912 euros.</a:t>
            </a:r>
            <a:endParaRPr sz="12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Noto Sans Symbols"/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**La situation et la performance </a:t>
            </a:r>
            <a:r>
              <a:rPr lang="en-GB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financières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réelles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sont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illustrées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par les </a:t>
            </a:r>
            <a:r>
              <a:rPr lang="en-GB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états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suivants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(diapositives </a:t>
            </a:r>
            <a:r>
              <a:rPr lang="en-GB" sz="2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suivantes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 :</a:t>
            </a:r>
            <a:endParaRPr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164" name="Google Shape;164;p7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7"/>
          <p:cNvSpPr txBox="1"/>
          <p:nvPr/>
        </p:nvSpPr>
        <p:spPr>
          <a:xfrm>
            <a:off x="0" y="381000"/>
            <a:ext cx="891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u="sng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ÉTATS FINANCIERS</a:t>
            </a:r>
            <a:endParaRPr sz="3600" b="1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167" name="Google Shape;167;p7"/>
          <p:cNvGraphicFramePr/>
          <p:nvPr>
            <p:extLst>
              <p:ext uri="{D42A27DB-BD31-4B8C-83A1-F6EECF244321}">
                <p14:modId xmlns:p14="http://schemas.microsoft.com/office/powerpoint/2010/main" val="2149055385"/>
              </p:ext>
            </p:extLst>
          </p:nvPr>
        </p:nvGraphicFramePr>
        <p:xfrm>
          <a:off x="261937" y="857250"/>
          <a:ext cx="8772525" cy="520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772591" imgH="5200650" progId="Excel.Sheet.12">
                  <p:embed/>
                </p:oleObj>
              </mc:Choice>
              <mc:Fallback>
                <p:oleObj name="Worksheet" r:id="rId3" imgW="8772591" imgH="5200650" progId="Excel.Sheet.12">
                  <p:embed/>
                  <p:pic>
                    <p:nvPicPr>
                      <p:cNvPr id="167" name="Google Shape;167;p7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261937" y="857250"/>
                        <a:ext cx="8772525" cy="520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175" name="Google Shape;175;p8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8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8"/>
          <p:cNvSpPr txBox="1"/>
          <p:nvPr/>
        </p:nvSpPr>
        <p:spPr>
          <a:xfrm>
            <a:off x="0" y="381000"/>
            <a:ext cx="891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	ÉTATS FINANCIERS</a:t>
            </a:r>
            <a:endParaRPr sz="3600" b="1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8" name="Google Shape;178;p8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9" name="Google Shape;179;p8"/>
          <p:cNvGraphicFramePr/>
          <p:nvPr>
            <p:extLst>
              <p:ext uri="{D42A27DB-BD31-4B8C-83A1-F6EECF244321}">
                <p14:modId xmlns:p14="http://schemas.microsoft.com/office/powerpoint/2010/main" val="2377632137"/>
              </p:ext>
            </p:extLst>
          </p:nvPr>
        </p:nvGraphicFramePr>
        <p:xfrm>
          <a:off x="989013" y="609600"/>
          <a:ext cx="79629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962900" imgH="5943600" progId="Excel.Sheet.12">
                  <p:embed/>
                </p:oleObj>
              </mc:Choice>
              <mc:Fallback>
                <p:oleObj r:id="rId3" imgW="7962900" imgH="5943600" progId="Excel.Sheet.12">
                  <p:embed/>
                  <p:pic>
                    <p:nvPicPr>
                      <p:cNvPr id="179" name="Google Shape;179;p8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989013" y="609600"/>
                        <a:ext cx="7962900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187" name="Google Shape;187;p9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9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9"/>
          <p:cNvSpPr txBox="1"/>
          <p:nvPr/>
        </p:nvSpPr>
        <p:spPr>
          <a:xfrm>
            <a:off x="0" y="381000"/>
            <a:ext cx="891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	LES ÉTATS FINANCIERS : Détaillés</a:t>
            </a:r>
            <a:endParaRPr sz="3600" b="1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1" name="Google Shape;191;p9"/>
          <p:cNvGraphicFramePr/>
          <p:nvPr>
            <p:extLst>
              <p:ext uri="{D42A27DB-BD31-4B8C-83A1-F6EECF244321}">
                <p14:modId xmlns:p14="http://schemas.microsoft.com/office/powerpoint/2010/main" val="4012240078"/>
              </p:ext>
            </p:extLst>
          </p:nvPr>
        </p:nvGraphicFramePr>
        <p:xfrm>
          <a:off x="911225" y="550959"/>
          <a:ext cx="8004175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04175" imgH="6096000" progId="Excel.Sheet.12">
                  <p:embed/>
                </p:oleObj>
              </mc:Choice>
              <mc:Fallback>
                <p:oleObj r:id="rId3" imgW="8004175" imgH="6096000" progId="Excel.Sheet.12">
                  <p:embed/>
                  <p:pic>
                    <p:nvPicPr>
                      <p:cNvPr id="191" name="Google Shape;191;p9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911225" y="550959"/>
                        <a:ext cx="8004175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199" name="Google Shape;199;p10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0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0"/>
          <p:cNvSpPr txBox="1"/>
          <p:nvPr/>
        </p:nvSpPr>
        <p:spPr>
          <a:xfrm>
            <a:off x="0" y="381000"/>
            <a:ext cx="891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	LES ÉTATS FINANCIERS : Détaillés</a:t>
            </a:r>
            <a:endParaRPr sz="3600" b="1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3" name="Google Shape;203;p10"/>
          <p:cNvGraphicFramePr/>
          <p:nvPr>
            <p:extLst>
              <p:ext uri="{D42A27DB-BD31-4B8C-83A1-F6EECF244321}">
                <p14:modId xmlns:p14="http://schemas.microsoft.com/office/powerpoint/2010/main" val="2679355643"/>
              </p:ext>
            </p:extLst>
          </p:nvPr>
        </p:nvGraphicFramePr>
        <p:xfrm>
          <a:off x="911225" y="609600"/>
          <a:ext cx="8004175" cy="605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04175" imgH="6051550" progId="Excel.Sheet.12">
                  <p:embed/>
                </p:oleObj>
              </mc:Choice>
              <mc:Fallback>
                <p:oleObj r:id="rId3" imgW="8004175" imgH="6051550" progId="Excel.Sheet.12">
                  <p:embed/>
                  <p:pic>
                    <p:nvPicPr>
                      <p:cNvPr id="203" name="Google Shape;203;p10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911225" y="609600"/>
                        <a:ext cx="8004175" cy="605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2329</Words>
  <Application>Microsoft Office PowerPoint</Application>
  <PresentationFormat>On-screen Show (4:3)</PresentationFormat>
  <Paragraphs>426</Paragraphs>
  <Slides>37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Noto Sans Symbols</vt:lpstr>
      <vt:lpstr>Verdana</vt:lpstr>
      <vt:lpstr>Arial</vt:lpstr>
      <vt:lpstr>Gill Sans</vt:lpstr>
      <vt:lpstr>Times New Roman</vt:lpstr>
      <vt:lpstr>Solstice</vt:lpstr>
      <vt:lpstr>Worksheet</vt:lpstr>
      <vt:lpstr>Microsoft Excel Worksheet</vt:lpstr>
      <vt:lpstr>OMD - RÉGION AOC  PRÉSENTATION DU COMITÉ FINANCIER(CF) :  26TH REUNION D'EXPERTS (24.05.22) ET 28TH CONFERENCE DES DIRECTEURS GENERAUX DES DOUANES (26.05.22) DE L'OMC-AOC : BRAZZAVILLE </vt:lpstr>
      <vt:lpstr>PowerPoint Presentation</vt:lpstr>
      <vt:lpstr>PARTIE 1   ÉTATS FINANCIERS  2021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PARTIE 2   BUDGET RÉGIONAL 2022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CONCLUSION : AVEC UN BON LEADERSHIP TRAVAIL D'ÉQUIPE ET DÉTERMINATION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WCO - RÉGION WCA  PRÉSENTATION DE LA COMMISSION DES FINANCES (CF) :  26TH REUNION D'EXPERTS (24.05.22) ET 28TH CONFERENCE DES DIRECTEURS GENERAUX DES DOUANES (26.05.22) DE L'OMC-WCA : BRAZZAVILLE </dc:title>
  <dc:creator>Administrator</dc:creator>
  <cp:lastModifiedBy>Cherno Omar BARRY</cp:lastModifiedBy>
  <cp:revision>1</cp:revision>
  <dcterms:created xsi:type="dcterms:W3CDTF">2006-03-09T15:17:27Z</dcterms:created>
  <dcterms:modified xsi:type="dcterms:W3CDTF">2023-05-08T07:44:24Z</dcterms:modified>
</cp:coreProperties>
</file>